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6613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5372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4980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002703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84561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17150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0261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00320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50940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327072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50804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36890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99868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89979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760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15734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31073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488350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112910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293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512940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99821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1680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40197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127601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45768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7080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42864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704643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618855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19175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097151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060989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797772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654928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744487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01185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782" y="162347"/>
            <a:ext cx="5871818" cy="389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14320" marR="5080" indent="-2802255">
              <a:lnSpc>
                <a:spcPct val="79000"/>
              </a:lnSpc>
            </a:pPr>
            <a:r>
              <a:rPr lang="en-US" sz="3200" b="1" spc="-335" dirty="0" smtClean="0">
                <a:latin typeface="+mj-lt"/>
                <a:cs typeface="Calibri"/>
              </a:rPr>
              <a:t> TATA </a:t>
            </a:r>
            <a:r>
              <a:rPr sz="3200" b="1" spc="-50" dirty="0" smtClean="0">
                <a:latin typeface="+mj-lt"/>
                <a:cs typeface="Calibri"/>
              </a:rPr>
              <a:t>N</a:t>
            </a:r>
            <a:r>
              <a:rPr sz="3200" b="1" spc="-25" dirty="0" smtClean="0">
                <a:latin typeface="+mj-lt"/>
                <a:cs typeface="Calibri"/>
              </a:rPr>
              <a:t>ASKAH</a:t>
            </a:r>
            <a:r>
              <a:rPr sz="3200" b="1" spc="-85" dirty="0" smtClean="0">
                <a:latin typeface="+mj-lt"/>
                <a:cs typeface="Times New Roman"/>
              </a:rPr>
              <a:t> </a:t>
            </a:r>
            <a:r>
              <a:rPr sz="3200" b="1" spc="-30" dirty="0" smtClean="0">
                <a:latin typeface="+mj-lt"/>
                <a:cs typeface="Calibri"/>
              </a:rPr>
              <a:t>DINA</a:t>
            </a:r>
            <a:r>
              <a:rPr sz="3200" b="1" spc="-20" dirty="0" smtClean="0">
                <a:latin typeface="+mj-lt"/>
                <a:cs typeface="Calibri"/>
              </a:rPr>
              <a:t>S</a:t>
            </a:r>
            <a:r>
              <a:rPr lang="en-US" sz="3200" b="1" spc="-85" dirty="0">
                <a:latin typeface="+mj-lt"/>
                <a:cs typeface="Times New Roman"/>
              </a:rPr>
              <a:t> </a:t>
            </a:r>
            <a:r>
              <a:rPr sz="3200" b="1" spc="-20" dirty="0" smtClean="0">
                <a:latin typeface="+mj-lt"/>
                <a:cs typeface="Calibri"/>
              </a:rPr>
              <a:t>LEKT</a:t>
            </a:r>
            <a:r>
              <a:rPr sz="3200" b="1" spc="-70" dirty="0" smtClean="0">
                <a:latin typeface="+mj-lt"/>
                <a:cs typeface="Calibri"/>
              </a:rPr>
              <a:t>R</a:t>
            </a:r>
            <a:r>
              <a:rPr sz="3200" b="1" spc="-35" dirty="0" smtClean="0">
                <a:latin typeface="+mj-lt"/>
                <a:cs typeface="Calibri"/>
              </a:rPr>
              <a:t>O</a:t>
            </a:r>
            <a:r>
              <a:rPr sz="3200" b="1" spc="-30" dirty="0" smtClean="0">
                <a:latin typeface="+mj-lt"/>
                <a:cs typeface="Calibri"/>
              </a:rPr>
              <a:t>NI</a:t>
            </a:r>
            <a:r>
              <a:rPr sz="3200" b="1" spc="-25" dirty="0" smtClean="0">
                <a:latin typeface="+mj-lt"/>
                <a:cs typeface="Calibri"/>
              </a:rPr>
              <a:t>K</a:t>
            </a:r>
            <a:endParaRPr sz="3200" b="1" dirty="0">
              <a:latin typeface="+mj-lt"/>
              <a:cs typeface="Calibri"/>
            </a:endParaRPr>
          </a:p>
        </p:txBody>
      </p:sp>
      <p:sp>
        <p:nvSpPr>
          <p:cNvPr id="3" name="サブタイトル 2"/>
          <p:cNvSpPr txBox="1">
            <a:spLocks/>
          </p:cNvSpPr>
          <p:nvPr/>
        </p:nvSpPr>
        <p:spPr>
          <a:xfrm>
            <a:off x="71782" y="2209800"/>
            <a:ext cx="7700618" cy="1160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OLEH : WIDYA PRIMA HATTA, ST, MT 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chemeClr val="tx1"/>
                </a:solidFill>
              </a:rPr>
              <a:t>Kepala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Bidang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Pengelolaan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Infrastruktur</a:t>
            </a:r>
            <a:r>
              <a:rPr lang="en-US" dirty="0" smtClean="0">
                <a:solidFill>
                  <a:schemeClr val="tx1"/>
                </a:solidFill>
              </a:rPr>
              <a:t> Dan </a:t>
            </a:r>
            <a:r>
              <a:rPr lang="en-US" dirty="0" err="1" smtClean="0">
                <a:solidFill>
                  <a:schemeClr val="tx1"/>
                </a:solidFill>
              </a:rPr>
              <a:t>Tik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err="1" smtClean="0">
                <a:solidFill>
                  <a:schemeClr val="tx1"/>
                </a:solidFill>
              </a:rPr>
              <a:t>Penyelenggaraan</a:t>
            </a:r>
            <a:r>
              <a:rPr lang="en-US" dirty="0" smtClean="0">
                <a:solidFill>
                  <a:schemeClr val="tx1"/>
                </a:solidFill>
              </a:rPr>
              <a:t> E-</a:t>
            </a:r>
            <a:r>
              <a:rPr lang="en-US" dirty="0" err="1" smtClean="0">
                <a:solidFill>
                  <a:schemeClr val="tx1"/>
                </a:solidFill>
              </a:rPr>
              <a:t>goverment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2226641" y="4491676"/>
            <a:ext cx="3390900" cy="663074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>
            <a:lvl1pPr marL="0" indent="0" algn="l" defTabSz="1632753" rtl="0" eaLnBrk="1" latinLnBrk="0" hangingPunct="1">
              <a:lnSpc>
                <a:spcPts val="3000"/>
              </a:lnSpc>
              <a:spcBef>
                <a:spcPct val="20000"/>
              </a:spcBef>
              <a:buFontTx/>
              <a:buNone/>
              <a:defRPr sz="3600" i="0" kern="120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  <a:ea typeface="+mn-ea"/>
                <a:cs typeface="+mn-cs"/>
              </a:defRPr>
            </a:lvl1pPr>
            <a:lvl2pPr marL="816376" indent="0" algn="ctr" defTabSz="1632753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632753" indent="0" algn="ctr" defTabSz="1632753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49129" indent="0" algn="ctr" defTabSz="1632753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265505" indent="0" algn="ctr" defTabSz="1632753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081882" indent="0" algn="ctr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898258" indent="0" algn="ctr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5714634" indent="0" algn="ctr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6531011" indent="0" algn="ctr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SELASA, 28 AGUSTUS 2018</a:t>
            </a: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457200" y="5486400"/>
            <a:ext cx="7010400" cy="1008112"/>
          </a:xfrm>
          <a:prstGeom prst="rect">
            <a:avLst/>
          </a:prstGeom>
        </p:spPr>
        <p:txBody>
          <a:bodyPr vert="horz" lIns="163275" tIns="81638" rIns="163275" bIns="81638" rtlCol="0">
            <a:noAutofit/>
          </a:bodyPr>
          <a:lstStyle>
            <a:lvl1pPr marL="0" indent="0" algn="l" defTabSz="1632753" rtl="0" eaLnBrk="1" latinLnBrk="0" hangingPunct="1">
              <a:lnSpc>
                <a:spcPts val="3000"/>
              </a:lnSpc>
              <a:spcBef>
                <a:spcPct val="20000"/>
              </a:spcBef>
              <a:buFontTx/>
              <a:buNone/>
              <a:defRPr sz="3600" i="0" kern="120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  <a:ea typeface="+mn-ea"/>
                <a:cs typeface="+mn-cs"/>
              </a:defRPr>
            </a:lvl1pPr>
            <a:lvl2pPr marL="816376" indent="0" algn="ctr" defTabSz="1632753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632753" indent="0" algn="ctr" defTabSz="1632753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449129" indent="0" algn="ctr" defTabSz="1632753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265505" indent="0" algn="ctr" defTabSz="1632753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081882" indent="0" algn="ctr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898258" indent="0" algn="ctr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5714634" indent="0" algn="ctr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6531011" indent="0" algn="ctr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DINAS KOMUNIKASI DAN INFORMATIKA</a:t>
            </a:r>
          </a:p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PROVINSI SUMATERA BARAT</a:t>
            </a:r>
          </a:p>
        </p:txBody>
      </p:sp>
      <p:sp>
        <p:nvSpPr>
          <p:cNvPr id="7" name="Rectangle 6"/>
          <p:cNvSpPr/>
          <p:nvPr/>
        </p:nvSpPr>
        <p:spPr>
          <a:xfrm>
            <a:off x="2335827" y="607538"/>
            <a:ext cx="1512273" cy="481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14320" marR="5080" indent="-2802255">
              <a:lnSpc>
                <a:spcPct val="79000"/>
              </a:lnSpc>
            </a:pPr>
            <a:r>
              <a:rPr lang="en-US" sz="3200" b="1" spc="-20" dirty="0">
                <a:latin typeface="+mj-lt"/>
                <a:cs typeface="Calibri"/>
              </a:rPr>
              <a:t>(TNDE)</a:t>
            </a:r>
            <a:endParaRPr lang="en-US" sz="3200" dirty="0">
              <a:latin typeface="+mj-lt"/>
              <a:cs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9800" y="54115"/>
            <a:ext cx="821478" cy="936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823" y="1020186"/>
            <a:ext cx="7313930" cy="4947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Apli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asi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45" dirty="0">
                <a:latin typeface="Times New Roman"/>
                <a:cs typeface="Times New Roman"/>
              </a:rPr>
              <a:t> </a:t>
            </a:r>
            <a:r>
              <a:rPr sz="2000" b="1" spc="-155" dirty="0">
                <a:latin typeface="Calibri"/>
                <a:cs typeface="Calibri"/>
              </a:rPr>
              <a:t>T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Nas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</a:t>
            </a:r>
            <a:r>
              <a:rPr sz="2000" b="1" spc="-15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nas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5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le</a:t>
            </a:r>
            <a:r>
              <a:rPr sz="2000" b="1" spc="-2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3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onik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5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</a:t>
            </a:r>
            <a:r>
              <a:rPr sz="2000" b="1" dirty="0">
                <a:latin typeface="Calibri"/>
                <a:cs typeface="Calibri"/>
              </a:rPr>
              <a:t>ada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in</a:t>
            </a:r>
            <a:r>
              <a:rPr sz="2000" b="1" spc="-30" dirty="0">
                <a:latin typeface="Calibri"/>
                <a:cs typeface="Calibri"/>
              </a:rPr>
              <a:t>s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ansi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pem</a:t>
            </a:r>
            <a:r>
              <a:rPr sz="2000" b="1" spc="-5" dirty="0">
                <a:latin typeface="Calibri"/>
                <a:cs typeface="Calibri"/>
              </a:rPr>
              <a:t>eri</a:t>
            </a:r>
            <a:r>
              <a:rPr sz="2000" b="1" spc="-25" dirty="0">
                <a:latin typeface="Calibri"/>
                <a:cs typeface="Calibri"/>
              </a:rPr>
              <a:t>nt</a:t>
            </a:r>
            <a:r>
              <a:rPr sz="2000" b="1" dirty="0">
                <a:latin typeface="Calibri"/>
                <a:cs typeface="Calibri"/>
              </a:rPr>
              <a:t>ah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se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6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ang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ini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</a:t>
            </a:r>
            <a:r>
              <a:rPr sz="2000" b="1" dirty="0">
                <a:latin typeface="Calibri"/>
                <a:cs typeface="Calibri"/>
              </a:rPr>
              <a:t>nu</a:t>
            </a:r>
            <a:r>
              <a:rPr sz="2000" b="1" spc="-20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tut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-20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tuk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5" dirty="0">
                <a:latin typeface="Calibri"/>
                <a:cs typeface="Calibri"/>
              </a:rPr>
              <a:t>g</a:t>
            </a:r>
            <a:r>
              <a:rPr sz="2000" b="1" spc="-5" dirty="0">
                <a:latin typeface="Calibri"/>
                <a:cs typeface="Calibri"/>
              </a:rPr>
              <a:t>guna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eknolog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mo</a:t>
            </a:r>
            <a:r>
              <a:rPr sz="2000" b="1" spc="5" dirty="0">
                <a:latin typeface="Calibri"/>
                <a:cs typeface="Calibri"/>
              </a:rPr>
              <a:t>d</a:t>
            </a:r>
            <a:r>
              <a:rPr sz="2000" b="1" spc="-5" dirty="0">
                <a:latin typeface="Calibri"/>
                <a:cs typeface="Calibri"/>
              </a:rPr>
              <a:t>er</a:t>
            </a:r>
            <a:r>
              <a:rPr sz="2000" b="1" dirty="0">
                <a:latin typeface="Calibri"/>
                <a:cs typeface="Calibri"/>
              </a:rPr>
              <a:t>n.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Se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ang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ini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</a:t>
            </a:r>
            <a:r>
              <a:rPr sz="2000" b="1" spc="-5" dirty="0">
                <a:latin typeface="Calibri"/>
                <a:cs typeface="Calibri"/>
              </a:rPr>
              <a:t>eluru</a:t>
            </a:r>
            <a:r>
              <a:rPr sz="2000" b="1" dirty="0">
                <a:latin typeface="Calibri"/>
                <a:cs typeface="Calibri"/>
              </a:rPr>
              <a:t>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in</a:t>
            </a:r>
            <a:r>
              <a:rPr sz="2000" b="1" spc="-30" dirty="0">
                <a:latin typeface="Calibri"/>
                <a:cs typeface="Calibri"/>
              </a:rPr>
              <a:t>s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10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0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pem</a:t>
            </a:r>
            <a:r>
              <a:rPr sz="2000" b="1" spc="-5" dirty="0">
                <a:latin typeface="Calibri"/>
                <a:cs typeface="Calibri"/>
              </a:rPr>
              <a:t>eri</a:t>
            </a:r>
            <a:r>
              <a:rPr sz="2000" b="1" spc="-25" dirty="0">
                <a:latin typeface="Calibri"/>
                <a:cs typeface="Calibri"/>
              </a:rPr>
              <a:t>nt</a:t>
            </a:r>
            <a:r>
              <a:rPr sz="2000" b="1" dirty="0">
                <a:latin typeface="Calibri"/>
                <a:cs typeface="Calibri"/>
              </a:rPr>
              <a:t>ah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3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ela</a:t>
            </a:r>
            <a:r>
              <a:rPr sz="2000" b="1" dirty="0">
                <a:latin typeface="Calibri"/>
                <a:cs typeface="Calibri"/>
              </a:rPr>
              <a:t>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mema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spc="-35" dirty="0">
                <a:latin typeface="Calibri"/>
                <a:cs typeface="Calibri"/>
              </a:rPr>
              <a:t>f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4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6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ekno</a:t>
            </a:r>
            <a:r>
              <a:rPr sz="2000" b="1" dirty="0">
                <a:latin typeface="Calibri"/>
                <a:cs typeface="Calibri"/>
              </a:rPr>
              <a:t>logi</a:t>
            </a:r>
            <a:r>
              <a:rPr sz="2000" b="1" spc="7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Calibri"/>
                <a:cs typeface="Calibri"/>
              </a:rPr>
              <a:t>I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spc="-35" dirty="0">
                <a:latin typeface="Calibri"/>
                <a:cs typeface="Calibri"/>
              </a:rPr>
              <a:t>f</a:t>
            </a:r>
            <a:r>
              <a:rPr sz="2000" b="1" spc="-10" dirty="0">
                <a:latin typeface="Calibri"/>
                <a:cs typeface="Calibri"/>
              </a:rPr>
              <a:t>o</a:t>
            </a:r>
            <a:r>
              <a:rPr sz="2000" b="1" spc="-5" dirty="0">
                <a:latin typeface="Calibri"/>
                <a:cs typeface="Calibri"/>
              </a:rPr>
              <a:t>rm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si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Calibri"/>
                <a:cs typeface="Calibri"/>
              </a:rPr>
              <a:t>K</a:t>
            </a:r>
            <a:r>
              <a:rPr sz="2000" b="1" spc="-10" dirty="0">
                <a:latin typeface="Calibri"/>
                <a:cs typeface="Calibri"/>
              </a:rPr>
              <a:t>o</a:t>
            </a:r>
            <a:r>
              <a:rPr sz="2000" b="1" spc="-5" dirty="0">
                <a:latin typeface="Calibri"/>
                <a:cs typeface="Calibri"/>
              </a:rPr>
              <a:t>m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asi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(</a:t>
            </a:r>
            <a:r>
              <a:rPr sz="2000" b="1" spc="-5" dirty="0">
                <a:latin typeface="Calibri"/>
                <a:cs typeface="Calibri"/>
              </a:rPr>
              <a:t>T</a:t>
            </a:r>
            <a:r>
              <a:rPr sz="2000" b="1" spc="5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K)</a:t>
            </a:r>
            <a:r>
              <a:rPr sz="2000" b="1" spc="9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se</a:t>
            </a:r>
            <a:r>
              <a:rPr sz="2000" b="1" spc="5" dirty="0">
                <a:latin typeface="Calibri"/>
                <a:cs typeface="Calibri"/>
              </a:rPr>
              <a:t>b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45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ai</a:t>
            </a:r>
            <a:r>
              <a:rPr sz="2000" b="1" spc="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pen</a:t>
            </a:r>
            <a:r>
              <a:rPr sz="2000" b="1" spc="-15" dirty="0">
                <a:latin typeface="Calibri"/>
                <a:cs typeface="Calibri"/>
              </a:rPr>
              <a:t>d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5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g</a:t>
            </a:r>
            <a:r>
              <a:rPr sz="2000" b="1" spc="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dal</a:t>
            </a:r>
            <a:r>
              <a:rPr sz="2000" b="1" spc="-25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mela</a:t>
            </a:r>
            <a:r>
              <a:rPr sz="2000" b="1" spc="-1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sana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tu</a:t>
            </a:r>
            <a:r>
              <a:rPr sz="2000" b="1" spc="-35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as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po</a:t>
            </a:r>
            <a:r>
              <a:rPr sz="2000" b="1" spc="-6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ok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f</a:t>
            </a:r>
            <a:r>
              <a:rPr sz="2000" b="1" dirty="0">
                <a:latin typeface="Calibri"/>
                <a:cs typeface="Calibri"/>
              </a:rPr>
              <a:t>ungsi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(</a:t>
            </a:r>
            <a:r>
              <a:rPr sz="2000" b="1" spc="-10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5" dirty="0">
                <a:latin typeface="Calibri"/>
                <a:cs typeface="Calibri"/>
              </a:rPr>
              <a:t>p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1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2000" b="1" spc="5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).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5" dirty="0">
                <a:latin typeface="Calibri"/>
                <a:cs typeface="Calibri"/>
              </a:rPr>
              <a:t>mu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  </a:t>
            </a:r>
            <a:r>
              <a:rPr sz="2000" b="1" spc="2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dal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dirty="0">
                <a:latin typeface="Times New Roman"/>
                <a:cs typeface="Times New Roman"/>
              </a:rPr>
              <a:t>  </a:t>
            </a:r>
            <a:r>
              <a:rPr sz="2000" b="1" spc="20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perjal</a:t>
            </a:r>
            <a:r>
              <a:rPr sz="2000" b="1" spc="-15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nan</a:t>
            </a:r>
            <a:r>
              <a:rPr sz="2000" b="1" dirty="0">
                <a:latin typeface="Times New Roman"/>
                <a:cs typeface="Times New Roman"/>
              </a:rPr>
              <a:t>  </a:t>
            </a:r>
            <a:r>
              <a:rPr sz="2000" b="1" spc="2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dirty="0">
                <a:latin typeface="Times New Roman"/>
                <a:cs typeface="Times New Roman"/>
              </a:rPr>
              <a:t>  </a:t>
            </a:r>
            <a:r>
              <a:rPr sz="2000" b="1" spc="20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per</a:t>
            </a:r>
            <a:r>
              <a:rPr sz="2000" b="1" spc="-70" dirty="0">
                <a:latin typeface="Calibri"/>
                <a:cs typeface="Calibri"/>
              </a:rPr>
              <a:t>k</a:t>
            </a:r>
            <a:r>
              <a:rPr sz="2000" b="1" spc="5" dirty="0">
                <a:latin typeface="Calibri"/>
                <a:cs typeface="Calibri"/>
              </a:rPr>
              <a:t>e</a:t>
            </a:r>
            <a:r>
              <a:rPr sz="2000" b="1" spc="-5" dirty="0">
                <a:latin typeface="Calibri"/>
                <a:cs typeface="Calibri"/>
              </a:rPr>
              <a:t>m</a:t>
            </a:r>
            <a:r>
              <a:rPr sz="2000" b="1" dirty="0">
                <a:latin typeface="Calibri"/>
                <a:cs typeface="Calibri"/>
              </a:rPr>
              <a:t>ban</a:t>
            </a:r>
            <a:r>
              <a:rPr sz="2000" b="1" spc="-45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4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a,</a:t>
            </a:r>
            <a:r>
              <a:rPr sz="2000" b="1" dirty="0">
                <a:latin typeface="Times New Roman"/>
                <a:cs typeface="Times New Roman"/>
              </a:rPr>
              <a:t>  </a:t>
            </a:r>
            <a:r>
              <a:rPr sz="2000" b="1" spc="2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TIK</a:t>
            </a:r>
            <a:r>
              <a:rPr sz="2000" b="1" dirty="0">
                <a:latin typeface="Times New Roman"/>
                <a:cs typeface="Times New Roman"/>
              </a:rPr>
              <a:t>  </a:t>
            </a:r>
            <a:r>
              <a:rPr sz="2000" b="1" spc="2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be</a:t>
            </a:r>
            <a:r>
              <a:rPr sz="2000" b="1" spc="-15" dirty="0">
                <a:latin typeface="Calibri"/>
                <a:cs typeface="Calibri"/>
              </a:rPr>
              <a:t>l</a:t>
            </a:r>
            <a:r>
              <a:rPr sz="2000" b="1" spc="-10" dirty="0">
                <a:latin typeface="Calibri"/>
                <a:cs typeface="Calibri"/>
              </a:rPr>
              <a:t>u</a:t>
            </a: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dima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spc="-35" dirty="0">
                <a:latin typeface="Calibri"/>
                <a:cs typeface="Calibri"/>
              </a:rPr>
              <a:t>f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4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sec</a:t>
            </a:r>
            <a:r>
              <a:rPr sz="2000" b="1" spc="-15" dirty="0">
                <a:latin typeface="Calibri"/>
                <a:cs typeface="Calibri"/>
              </a:rPr>
              <a:t>a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7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ma</a:t>
            </a:r>
            <a:r>
              <a:rPr sz="2000" b="1" spc="-20" dirty="0">
                <a:latin typeface="Calibri"/>
                <a:cs typeface="Calibri"/>
              </a:rPr>
              <a:t>k</a:t>
            </a:r>
            <a:r>
              <a:rPr sz="2000" b="1" spc="-10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imal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-30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tuk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5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</a:t>
            </a:r>
            <a:r>
              <a:rPr sz="2000" b="1" dirty="0">
                <a:latin typeface="Calibri"/>
                <a:cs typeface="Calibri"/>
              </a:rPr>
              <a:t>ning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1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15" dirty="0">
                <a:latin typeface="Calibri"/>
                <a:cs typeface="Calibri"/>
              </a:rPr>
              <a:t>d</a:t>
            </a:r>
            <a:r>
              <a:rPr sz="2000" b="1" spc="-5" dirty="0">
                <a:latin typeface="Calibri"/>
                <a:cs typeface="Calibri"/>
              </a:rPr>
              <a:t>min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3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asi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per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30" dirty="0">
                <a:latin typeface="Calibri"/>
                <a:cs typeface="Calibri"/>
              </a:rPr>
              <a:t>n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se</a:t>
            </a:r>
            <a:r>
              <a:rPr sz="2000" b="1" spc="5" dirty="0">
                <a:latin typeface="Calibri"/>
                <a:cs typeface="Calibri"/>
              </a:rPr>
              <a:t>b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10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masi</a:t>
            </a:r>
            <a:r>
              <a:rPr sz="2000" b="1" dirty="0">
                <a:latin typeface="Calibri"/>
                <a:cs typeface="Calibri"/>
              </a:rPr>
              <a:t>h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5" dirty="0">
                <a:latin typeface="Calibri"/>
                <a:cs typeface="Calibri"/>
              </a:rPr>
              <a:t>g</a:t>
            </a:r>
            <a:r>
              <a:rPr sz="2000" b="1" spc="-5" dirty="0">
                <a:latin typeface="Calibri"/>
                <a:cs typeface="Calibri"/>
              </a:rPr>
              <a:t>guna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si</a:t>
            </a:r>
            <a:r>
              <a:rPr sz="2000" b="1" spc="-20" dirty="0">
                <a:latin typeface="Calibri"/>
                <a:cs typeface="Calibri"/>
              </a:rPr>
              <a:t>s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manua</a:t>
            </a:r>
            <a:r>
              <a:rPr sz="2000" b="1" spc="5" dirty="0">
                <a:latin typeface="Calibri"/>
                <a:cs typeface="Calibri"/>
              </a:rPr>
              <a:t>l</a:t>
            </a:r>
            <a:r>
              <a:rPr sz="2000" b="1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spc="-35" dirty="0" err="1">
                <a:latin typeface="Calibri"/>
                <a:cs typeface="Calibri"/>
              </a:rPr>
              <a:t>P</a:t>
            </a:r>
            <a:r>
              <a:rPr sz="2000" b="1" spc="-5" dirty="0" err="1">
                <a:latin typeface="Calibri"/>
                <a:cs typeface="Calibri"/>
              </a:rPr>
              <a:t>emeri</a:t>
            </a:r>
            <a:r>
              <a:rPr sz="2000" b="1" spc="-20" dirty="0" err="1">
                <a:latin typeface="Calibri"/>
                <a:cs typeface="Calibri"/>
              </a:rPr>
              <a:t>n</a:t>
            </a:r>
            <a:r>
              <a:rPr sz="2000" b="1" spc="-25" dirty="0" err="1">
                <a:latin typeface="Calibri"/>
                <a:cs typeface="Calibri"/>
              </a:rPr>
              <a:t>t</a:t>
            </a:r>
            <a:r>
              <a:rPr sz="2000" b="1" dirty="0" err="1">
                <a:latin typeface="Calibri"/>
                <a:cs typeface="Calibri"/>
              </a:rPr>
              <a:t>ah</a:t>
            </a:r>
            <a:r>
              <a:rPr sz="2000" b="1" dirty="0">
                <a:latin typeface="Times New Roman"/>
                <a:cs typeface="Times New Roman"/>
              </a:rPr>
              <a:t>   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30" dirty="0" err="1" smtClean="0">
                <a:latin typeface="Calibri"/>
                <a:cs typeface="Calibri"/>
              </a:rPr>
              <a:t>Provinsi</a:t>
            </a:r>
            <a:r>
              <a:rPr sz="2000" b="1" spc="-30" dirty="0" smtClean="0">
                <a:latin typeface="Calibri"/>
                <a:cs typeface="Calibri"/>
              </a:rPr>
              <a:t> Sumatera Barat </a:t>
            </a:r>
            <a:r>
              <a:rPr sz="2000" b="1" spc="-5" dirty="0" err="1" smtClean="0">
                <a:latin typeface="Calibri"/>
                <a:cs typeface="Calibri"/>
              </a:rPr>
              <a:t>meman</a:t>
            </a:r>
            <a:r>
              <a:rPr sz="2000" b="1" spc="10" dirty="0" err="1" smtClean="0">
                <a:latin typeface="Calibri"/>
                <a:cs typeface="Calibri"/>
              </a:rPr>
              <a:t>d</a:t>
            </a:r>
            <a:r>
              <a:rPr sz="2000" b="1" dirty="0" err="1" smtClean="0">
                <a:latin typeface="Calibri"/>
                <a:cs typeface="Calibri"/>
              </a:rPr>
              <a:t>ang</a:t>
            </a:r>
            <a:r>
              <a:rPr sz="2000" b="1" dirty="0" smtClean="0">
                <a:latin typeface="Times New Roman"/>
                <a:cs typeface="Times New Roman"/>
              </a:rPr>
              <a:t>   </a:t>
            </a:r>
            <a:r>
              <a:rPr sz="2000" b="1" spc="-60" dirty="0" smtClean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b</a:t>
            </a:r>
            <a:r>
              <a:rPr sz="2000" b="1" spc="-15" dirty="0">
                <a:latin typeface="Calibri"/>
                <a:cs typeface="Calibri"/>
              </a:rPr>
              <a:t>a</a:t>
            </a:r>
            <a:r>
              <a:rPr sz="2000" b="1" spc="-10" dirty="0">
                <a:latin typeface="Calibri"/>
                <a:cs typeface="Calibri"/>
              </a:rPr>
              <a:t>h</a:t>
            </a:r>
            <a:r>
              <a:rPr sz="2000" b="1" spc="-30" dirty="0">
                <a:latin typeface="Calibri"/>
                <a:cs typeface="Calibri"/>
              </a:rPr>
              <a:t>w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   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TIK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merupa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2000" b="1" spc="-2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l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tu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</a:t>
            </a:r>
            <a:r>
              <a:rPr sz="2000" b="1" spc="-10" dirty="0">
                <a:latin typeface="Calibri"/>
                <a:cs typeface="Calibri"/>
              </a:rPr>
              <a:t>nd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3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ong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</a:t>
            </a:r>
            <a:r>
              <a:rPr sz="2000" b="1" spc="-10" dirty="0">
                <a:latin typeface="Calibri"/>
                <a:cs typeface="Calibri"/>
              </a:rPr>
              <a:t>la</a:t>
            </a: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mel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2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san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r</a:t>
            </a:r>
            <a:r>
              <a:rPr sz="2000" b="1" spc="-15" dirty="0">
                <a:latin typeface="Calibri"/>
                <a:cs typeface="Calibri"/>
              </a:rPr>
              <a:t>e</a:t>
            </a:r>
            <a:r>
              <a:rPr sz="2000" b="1" spc="-35" dirty="0">
                <a:latin typeface="Calibri"/>
                <a:cs typeface="Calibri"/>
              </a:rPr>
              <a:t>f</a:t>
            </a:r>
            <a:r>
              <a:rPr sz="2000" b="1" dirty="0">
                <a:latin typeface="Calibri"/>
                <a:cs typeface="Calibri"/>
              </a:rPr>
              <a:t>orm</a:t>
            </a:r>
            <a:r>
              <a:rPr sz="2000" b="1" spc="-15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si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bi</a:t>
            </a:r>
            <a:r>
              <a:rPr sz="2000" b="1" spc="-2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ok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asi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se</a:t>
            </a:r>
            <a:r>
              <a:rPr sz="2000" b="1" spc="5" dirty="0">
                <a:latin typeface="Calibri"/>
                <a:cs typeface="Calibri"/>
              </a:rPr>
              <a:t>h</a:t>
            </a:r>
            <a:r>
              <a:rPr sz="2000" b="1" spc="-15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10" dirty="0">
                <a:latin typeface="Calibri"/>
                <a:cs typeface="Calibri"/>
              </a:rPr>
              <a:t>g</a:t>
            </a:r>
            <a:r>
              <a:rPr sz="2000" b="1" spc="-40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pema</a:t>
            </a:r>
            <a:r>
              <a:rPr sz="2000" b="1" spc="-15" dirty="0">
                <a:latin typeface="Calibri"/>
                <a:cs typeface="Calibri"/>
              </a:rPr>
              <a:t>n</a:t>
            </a:r>
            <a:r>
              <a:rPr sz="2000" b="1" spc="-35" dirty="0">
                <a:latin typeface="Calibri"/>
                <a:cs typeface="Calibri"/>
              </a:rPr>
              <a:t>f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4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4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perlu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le</a:t>
            </a:r>
            <a:r>
              <a:rPr sz="2000" b="1" spc="-15" dirty="0">
                <a:latin typeface="Calibri"/>
                <a:cs typeface="Calibri"/>
              </a:rPr>
              <a:t>b</a:t>
            </a:r>
            <a:r>
              <a:rPr sz="2000" b="1" dirty="0">
                <a:latin typeface="Calibri"/>
                <a:cs typeface="Calibri"/>
              </a:rPr>
              <a:t>ih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emb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ng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harus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dap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mem</a:t>
            </a:r>
            <a:r>
              <a:rPr sz="2000" b="1" spc="5" dirty="0">
                <a:latin typeface="Calibri"/>
                <a:cs typeface="Calibri"/>
              </a:rPr>
              <a:t>b</a:t>
            </a:r>
            <a:r>
              <a:rPr sz="2000" b="1" spc="-5" dirty="0">
                <a:latin typeface="Calibri"/>
                <a:cs typeface="Calibri"/>
              </a:rPr>
              <a:t>eri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nilai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20" dirty="0">
                <a:latin typeface="Calibri"/>
                <a:cs typeface="Calibri"/>
              </a:rPr>
              <a:t>m</a:t>
            </a:r>
            <a:r>
              <a:rPr sz="2000" b="1" dirty="0">
                <a:latin typeface="Calibri"/>
                <a:cs typeface="Calibri"/>
              </a:rPr>
              <a:t>bah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dal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si</a:t>
            </a:r>
            <a:r>
              <a:rPr sz="2000" b="1" spc="-30" dirty="0">
                <a:latin typeface="Calibri"/>
                <a:cs typeface="Calibri"/>
              </a:rPr>
              <a:t>s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ad</a:t>
            </a:r>
            <a:r>
              <a:rPr sz="2000" b="1" spc="-15" dirty="0">
                <a:latin typeface="Calibri"/>
                <a:cs typeface="Calibri"/>
              </a:rPr>
              <a:t>m</a:t>
            </a:r>
            <a:r>
              <a:rPr sz="2000" b="1" dirty="0">
                <a:latin typeface="Calibri"/>
                <a:cs typeface="Calibri"/>
              </a:rPr>
              <a:t>in</a:t>
            </a: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spc="-20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1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pem</a:t>
            </a:r>
            <a:r>
              <a:rPr sz="2000" b="1" spc="-5" dirty="0">
                <a:latin typeface="Calibri"/>
                <a:cs typeface="Calibri"/>
              </a:rPr>
              <a:t>eri</a:t>
            </a:r>
            <a:r>
              <a:rPr sz="2000" b="1" spc="-25" dirty="0">
                <a:latin typeface="Calibri"/>
                <a:cs typeface="Calibri"/>
              </a:rPr>
              <a:t>nt</a:t>
            </a:r>
            <a:r>
              <a:rPr sz="2000" b="1" dirty="0">
                <a:latin typeface="Calibri"/>
                <a:cs typeface="Calibri"/>
              </a:rPr>
              <a:t>ah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5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873123" y="276473"/>
            <a:ext cx="324358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spc="-5" dirty="0">
                <a:latin typeface="Calibri"/>
                <a:cs typeface="Calibri"/>
              </a:rPr>
              <a:t>PEMA</a:t>
            </a:r>
            <a:r>
              <a:rPr sz="3200" b="1" dirty="0">
                <a:latin typeface="Calibri"/>
                <a:cs typeface="Calibri"/>
              </a:rPr>
              <a:t>N</a:t>
            </a:r>
            <a:r>
              <a:rPr sz="3200" b="1" spc="-180" dirty="0">
                <a:latin typeface="Calibri"/>
                <a:cs typeface="Calibri"/>
              </a:rPr>
              <a:t>F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250" dirty="0">
                <a:latin typeface="Calibri"/>
                <a:cs typeface="Calibri"/>
              </a:rPr>
              <a:t>A</a:t>
            </a:r>
            <a:r>
              <a:rPr sz="3200" b="1" spc="-254" dirty="0">
                <a:latin typeface="Calibri"/>
                <a:cs typeface="Calibri"/>
              </a:rPr>
              <a:t>T</a:t>
            </a:r>
            <a:r>
              <a:rPr sz="3200" b="1" dirty="0">
                <a:latin typeface="Calibri"/>
                <a:cs typeface="Calibri"/>
              </a:rPr>
              <a:t>AN</a:t>
            </a:r>
            <a:r>
              <a:rPr sz="3200" b="1" spc="-9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Calibri"/>
                <a:cs typeface="Calibri"/>
              </a:rPr>
              <a:t>TIK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9216" y="1004057"/>
            <a:ext cx="7098030" cy="5040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3020">
              <a:lnSpc>
                <a:spcPct val="100000"/>
              </a:lnSpc>
            </a:pPr>
            <a:r>
              <a:rPr sz="2400" b="1" spc="-45" dirty="0">
                <a:latin typeface="Calibri"/>
                <a:cs typeface="Calibri"/>
              </a:rPr>
              <a:t>P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m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n</a:t>
            </a:r>
            <a:r>
              <a:rPr sz="2400" b="1" spc="-40" dirty="0">
                <a:latin typeface="Calibri"/>
                <a:cs typeface="Calibri"/>
              </a:rPr>
              <a:t>f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35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TIK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er</a:t>
            </a:r>
            <a:r>
              <a:rPr sz="2400" b="1" spc="5" dirty="0">
                <a:latin typeface="Calibri"/>
                <a:cs typeface="Calibri"/>
              </a:rPr>
              <a:t>m</a:t>
            </a:r>
            <a:r>
              <a:rPr sz="2400" b="1" spc="-15" dirty="0">
                <a:latin typeface="Calibri"/>
                <a:cs typeface="Calibri"/>
              </a:rPr>
              <a:t>asuk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dalam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9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(</a:t>
            </a:r>
            <a:r>
              <a:rPr sz="2400" b="1" dirty="0">
                <a:latin typeface="Calibri"/>
                <a:cs typeface="Calibri"/>
              </a:rPr>
              <a:t>se</a:t>
            </a:r>
            <a:r>
              <a:rPr sz="2400" b="1" spc="5" dirty="0">
                <a:latin typeface="Calibri"/>
                <a:cs typeface="Calibri"/>
              </a:rPr>
              <a:t>m</a:t>
            </a:r>
            <a:r>
              <a:rPr sz="2400" b="1" spc="-10" dirty="0">
                <a:latin typeface="Calibri"/>
                <a:cs typeface="Calibri"/>
              </a:rPr>
              <a:t>bi</a:t>
            </a:r>
            <a:r>
              <a:rPr sz="2400" b="1" spc="-20" dirty="0">
                <a:latin typeface="Calibri"/>
                <a:cs typeface="Calibri"/>
              </a:rPr>
              <a:t>l</a:t>
            </a:r>
            <a:r>
              <a:rPr sz="2400" b="1" spc="-15" dirty="0">
                <a:latin typeface="Calibri"/>
                <a:cs typeface="Calibri"/>
              </a:rPr>
              <a:t>an)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og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am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pe</a:t>
            </a:r>
            <a:r>
              <a:rPr sz="2400" b="1" spc="-40" dirty="0">
                <a:latin typeface="Calibri"/>
                <a:cs typeface="Calibri"/>
              </a:rPr>
              <a:t>r</a:t>
            </a:r>
            <a:r>
              <a:rPr sz="2400" b="1" spc="-5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p</a:t>
            </a:r>
            <a:r>
              <a:rPr sz="2400" b="1" spc="-40" dirty="0">
                <a:latin typeface="Calibri"/>
                <a:cs typeface="Calibri"/>
              </a:rPr>
              <a:t>at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spc="-10" dirty="0">
                <a:latin typeface="Calibri"/>
                <a:cs typeface="Calibri"/>
              </a:rPr>
              <a:t>e</a:t>
            </a:r>
            <a:r>
              <a:rPr sz="2400" b="1" spc="-40" dirty="0">
                <a:latin typeface="Calibri"/>
                <a:cs typeface="Calibri"/>
              </a:rPr>
              <a:t>f</a:t>
            </a:r>
            <a:r>
              <a:rPr sz="2400" b="1" dirty="0">
                <a:latin typeface="Calibri"/>
                <a:cs typeface="Calibri"/>
              </a:rPr>
              <a:t>orm</a:t>
            </a:r>
            <a:r>
              <a:rPr sz="2400" b="1" spc="-10" dirty="0">
                <a:latin typeface="Calibri"/>
                <a:cs typeface="Calibri"/>
              </a:rPr>
              <a:t>asi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bi</a:t>
            </a:r>
            <a:r>
              <a:rPr sz="2400" b="1" spc="-4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ok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10" dirty="0">
                <a:latin typeface="Calibri"/>
                <a:cs typeface="Calibri"/>
              </a:rPr>
              <a:t>asi</a:t>
            </a:r>
            <a:r>
              <a:rPr sz="2400" b="1" dirty="0">
                <a:latin typeface="Calibri"/>
                <a:cs typeface="Calibri"/>
              </a:rPr>
              <a:t>.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469900" algn="l"/>
              </a:tabLst>
            </a:pPr>
            <a:r>
              <a:rPr sz="2400" b="1" spc="-40" dirty="0">
                <a:latin typeface="Calibri"/>
                <a:cs typeface="Calibri"/>
              </a:rPr>
              <a:t>P</a:t>
            </a:r>
            <a:r>
              <a:rPr sz="2400" b="1" spc="-20" dirty="0">
                <a:latin typeface="Calibri"/>
                <a:cs typeface="Calibri"/>
              </a:rPr>
              <a:t>en</a:t>
            </a:r>
            <a:r>
              <a:rPr sz="2400" b="1" spc="-35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aan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Calibri"/>
                <a:cs typeface="Calibri"/>
              </a:rPr>
              <a:t>s</a:t>
            </a:r>
            <a:r>
              <a:rPr sz="2400" b="1" spc="-10" dirty="0">
                <a:latin typeface="Calibri"/>
                <a:cs typeface="Calibri"/>
              </a:rPr>
              <a:t>tr</a:t>
            </a:r>
            <a:r>
              <a:rPr sz="2400" b="1" spc="-30" dirty="0">
                <a:latin typeface="Calibri"/>
                <a:cs typeface="Calibri"/>
              </a:rPr>
              <a:t>uk</a:t>
            </a:r>
            <a:r>
              <a:rPr sz="2400" b="1" spc="-1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u</a:t>
            </a:r>
            <a:r>
              <a:rPr sz="2400" b="1" dirty="0">
                <a:latin typeface="Calibri"/>
                <a:cs typeface="Calibri"/>
              </a:rPr>
              <a:t>r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bi</a:t>
            </a:r>
            <a:r>
              <a:rPr sz="2400" b="1" spc="-4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ok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10" dirty="0">
                <a:latin typeface="Calibri"/>
                <a:cs typeface="Calibri"/>
              </a:rPr>
              <a:t>asi</a:t>
            </a:r>
            <a:endParaRPr sz="24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469900" algn="l"/>
              </a:tabLst>
            </a:pPr>
            <a:r>
              <a:rPr sz="2400" b="1" spc="-45" dirty="0">
                <a:latin typeface="Calibri"/>
                <a:cs typeface="Calibri"/>
              </a:rPr>
              <a:t>P</a:t>
            </a:r>
            <a:r>
              <a:rPr sz="2400" b="1" spc="-5" dirty="0">
                <a:latin typeface="Calibri"/>
                <a:cs typeface="Calibri"/>
              </a:rPr>
              <a:t>en</a:t>
            </a:r>
            <a:r>
              <a:rPr sz="2400" b="1" spc="-25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aan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alibri"/>
                <a:cs typeface="Calibri"/>
              </a:rPr>
              <a:t>jumlah</a:t>
            </a:r>
            <a:r>
              <a:rPr sz="2400" b="1" dirty="0">
                <a:latin typeface="Calibri"/>
                <a:cs typeface="Calibri"/>
              </a:rPr>
              <a:t>,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dan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d</a:t>
            </a:r>
            <a:r>
              <a:rPr sz="2400" b="1" spc="-10" dirty="0">
                <a:latin typeface="Calibri"/>
                <a:cs typeface="Calibri"/>
              </a:rPr>
              <a:t>i</a:t>
            </a:r>
            <a:r>
              <a:rPr sz="2400" b="1" spc="-25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tr</a:t>
            </a:r>
            <a:r>
              <a:rPr sz="2400" b="1" spc="-15" dirty="0">
                <a:latin typeface="Calibri"/>
                <a:cs typeface="Calibri"/>
              </a:rPr>
              <a:t>i</a:t>
            </a:r>
            <a:r>
              <a:rPr sz="2400" b="1" dirty="0">
                <a:latin typeface="Calibri"/>
                <a:cs typeface="Calibri"/>
              </a:rPr>
              <a:t>b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PNS</a:t>
            </a:r>
            <a:endParaRPr sz="2400" dirty="0">
              <a:latin typeface="Calibri"/>
              <a:cs typeface="Calibri"/>
            </a:endParaRPr>
          </a:p>
          <a:p>
            <a:pPr marL="469900" marR="118491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469900" algn="l"/>
              </a:tabLst>
            </a:pPr>
            <a:r>
              <a:rPr sz="2400" b="1" spc="-10" dirty="0">
                <a:latin typeface="Calibri"/>
                <a:cs typeface="Calibri"/>
              </a:rPr>
              <a:t>Si</a:t>
            </a:r>
            <a:r>
              <a:rPr sz="2400" b="1" spc="-30" dirty="0">
                <a:latin typeface="Calibri"/>
                <a:cs typeface="Calibri"/>
              </a:rPr>
              <a:t>s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m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S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le</a:t>
            </a:r>
            <a:r>
              <a:rPr sz="2400" b="1" spc="-25" dirty="0">
                <a:latin typeface="Calibri"/>
                <a:cs typeface="Calibri"/>
              </a:rPr>
              <a:t>k</a:t>
            </a:r>
            <a:r>
              <a:rPr sz="2400" b="1" spc="-10" dirty="0">
                <a:latin typeface="Calibri"/>
                <a:cs typeface="Calibri"/>
              </a:rPr>
              <a:t>si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dan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m</a:t>
            </a:r>
            <a:r>
              <a:rPr sz="2400" b="1" spc="-15" dirty="0">
                <a:latin typeface="Calibri"/>
                <a:cs typeface="Calibri"/>
              </a:rPr>
              <a:t>o</a:t>
            </a:r>
            <a:r>
              <a:rPr sz="2400" b="1" spc="-5" dirty="0">
                <a:latin typeface="Calibri"/>
                <a:cs typeface="Calibri"/>
              </a:rPr>
              <a:t>s</a:t>
            </a:r>
            <a:r>
              <a:rPr sz="2400" b="1" spc="-10" dirty="0">
                <a:latin typeface="Calibri"/>
                <a:cs typeface="Calibri"/>
              </a:rPr>
              <a:t>i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seca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erbu</a:t>
            </a:r>
            <a:r>
              <a:rPr sz="2400" b="1" spc="-25" dirty="0">
                <a:latin typeface="Calibri"/>
                <a:cs typeface="Calibri"/>
              </a:rPr>
              <a:t>k</a:t>
            </a:r>
            <a:r>
              <a:rPr sz="2400" b="1" spc="-10" dirty="0">
                <a:latin typeface="Calibri"/>
                <a:cs typeface="Calibri"/>
              </a:rPr>
              <a:t>a,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o</a:t>
            </a:r>
            <a:r>
              <a:rPr sz="2400" b="1" spc="-35" dirty="0">
                <a:latin typeface="Calibri"/>
                <a:cs typeface="Calibri"/>
              </a:rPr>
              <a:t>f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0" dirty="0">
                <a:latin typeface="Calibri"/>
                <a:cs typeface="Calibri"/>
              </a:rPr>
              <a:t>ionalisasi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PNS</a:t>
            </a:r>
            <a:endParaRPr sz="24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469900" algn="l"/>
              </a:tabLst>
            </a:pPr>
            <a:r>
              <a:rPr sz="2400" b="1" spc="-45" dirty="0">
                <a:latin typeface="Calibri"/>
                <a:cs typeface="Calibri"/>
              </a:rPr>
              <a:t>P</a:t>
            </a:r>
            <a:r>
              <a:rPr sz="2400" b="1" spc="-5" dirty="0">
                <a:latin typeface="Calibri"/>
                <a:cs typeface="Calibri"/>
              </a:rPr>
              <a:t>en</a:t>
            </a:r>
            <a:r>
              <a:rPr sz="2400" b="1" spc="-20" dirty="0">
                <a:latin typeface="Calibri"/>
                <a:cs typeface="Calibri"/>
              </a:rPr>
              <a:t>g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m</a:t>
            </a:r>
            <a:r>
              <a:rPr sz="2400" b="1" spc="-15" dirty="0">
                <a:latin typeface="Calibri"/>
                <a:cs typeface="Calibri"/>
              </a:rPr>
              <a:t>ba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spc="-35" dirty="0">
                <a:latin typeface="Calibri"/>
                <a:cs typeface="Calibri"/>
              </a:rPr>
              <a:t>g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</a:t>
            </a:r>
            <a:r>
              <a:rPr sz="2400" b="1" spc="-5" dirty="0">
                <a:latin typeface="Calibri"/>
                <a:cs typeface="Calibri"/>
              </a:rPr>
              <a:t>-</a:t>
            </a:r>
            <a:r>
              <a:rPr sz="2400" b="1" spc="-25" dirty="0">
                <a:latin typeface="Calibri"/>
                <a:cs typeface="Calibri"/>
              </a:rPr>
              <a:t>G</a:t>
            </a:r>
            <a:r>
              <a:rPr sz="2400" b="1" spc="-30" dirty="0">
                <a:latin typeface="Calibri"/>
                <a:cs typeface="Calibri"/>
              </a:rPr>
              <a:t>o</a:t>
            </a:r>
            <a:r>
              <a:rPr sz="2400" b="1" spc="-20" dirty="0">
                <a:latin typeface="Calibri"/>
                <a:cs typeface="Calibri"/>
              </a:rPr>
              <a:t>v</a:t>
            </a:r>
            <a:r>
              <a:rPr sz="2400" b="1" spc="-5" dirty="0">
                <a:latin typeface="Calibri"/>
                <a:cs typeface="Calibri"/>
              </a:rPr>
              <a:t>ernm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45" dirty="0">
                <a:latin typeface="Calibri"/>
                <a:cs typeface="Calibri"/>
              </a:rPr>
              <a:t>n</a:t>
            </a:r>
            <a:r>
              <a:rPr sz="2400" b="1" spc="-10" dirty="0">
                <a:latin typeface="Calibri"/>
                <a:cs typeface="Calibri"/>
              </a:rPr>
              <a:t>t</a:t>
            </a:r>
            <a:endParaRPr sz="24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469900" algn="l"/>
              </a:tabLst>
            </a:pPr>
            <a:r>
              <a:rPr sz="2400" b="1" spc="-45" dirty="0">
                <a:latin typeface="Calibri"/>
                <a:cs typeface="Calibri"/>
              </a:rPr>
              <a:t>P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-50" dirty="0">
                <a:latin typeface="Calibri"/>
                <a:cs typeface="Calibri"/>
              </a:rPr>
              <a:t>n</a:t>
            </a:r>
            <a:r>
              <a:rPr sz="2400" b="1" spc="-25" dirty="0">
                <a:latin typeface="Calibri"/>
                <a:cs typeface="Calibri"/>
              </a:rPr>
              <a:t>y</a:t>
            </a:r>
            <a:r>
              <a:rPr sz="2400" b="1" spc="-5" dirty="0">
                <a:latin typeface="Calibri"/>
                <a:cs typeface="Calibri"/>
              </a:rPr>
              <a:t>ederhan</a:t>
            </a:r>
            <a:r>
              <a:rPr sz="2400" b="1" dirty="0">
                <a:latin typeface="Calibri"/>
                <a:cs typeface="Calibri"/>
              </a:rPr>
              <a:t>aan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45" dirty="0">
                <a:latin typeface="Calibri"/>
                <a:cs typeface="Calibri"/>
              </a:rPr>
              <a:t>P</a:t>
            </a:r>
            <a:r>
              <a:rPr sz="2400" b="1" spc="-5" dirty="0">
                <a:latin typeface="Calibri"/>
                <a:cs typeface="Calibri"/>
              </a:rPr>
              <a:t>erizina</a:t>
            </a:r>
            <a:r>
              <a:rPr sz="2400" b="1" dirty="0">
                <a:latin typeface="Calibri"/>
                <a:cs typeface="Calibri"/>
              </a:rPr>
              <a:t>n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Usaha</a:t>
            </a:r>
            <a:endParaRPr sz="24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469900" algn="l"/>
              </a:tabLst>
            </a:pPr>
            <a:r>
              <a:rPr sz="2400" b="1" spc="-45" dirty="0">
                <a:latin typeface="Calibri"/>
                <a:cs typeface="Calibri"/>
              </a:rPr>
              <a:t>P</a:t>
            </a:r>
            <a:r>
              <a:rPr sz="2400" b="1" spc="-20" dirty="0">
                <a:latin typeface="Calibri"/>
                <a:cs typeface="Calibri"/>
              </a:rPr>
              <a:t>enin</a:t>
            </a:r>
            <a:r>
              <a:rPr sz="2400" b="1" spc="-5" dirty="0">
                <a:latin typeface="Calibri"/>
                <a:cs typeface="Calibri"/>
              </a:rPr>
              <a:t>g</a:t>
            </a:r>
            <a:r>
              <a:rPr sz="2400" b="1" spc="-25" dirty="0">
                <a:latin typeface="Calibri"/>
                <a:cs typeface="Calibri"/>
              </a:rPr>
              <a:t>k</a:t>
            </a:r>
            <a:r>
              <a:rPr sz="2400" b="1" spc="-40" dirty="0">
                <a:latin typeface="Calibri"/>
                <a:cs typeface="Calibri"/>
              </a:rPr>
              <a:t>at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t</a:t>
            </a:r>
            <a:r>
              <a:rPr sz="2400" b="1" spc="-55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anspa</a:t>
            </a:r>
            <a:r>
              <a:rPr sz="2400" b="1" spc="-65" dirty="0">
                <a:latin typeface="Calibri"/>
                <a:cs typeface="Calibri"/>
              </a:rPr>
              <a:t>r</a:t>
            </a:r>
            <a:r>
              <a:rPr sz="2400" b="1" spc="-10" dirty="0">
                <a:latin typeface="Calibri"/>
                <a:cs typeface="Calibri"/>
              </a:rPr>
              <a:t>ansi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dan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spc="-50" dirty="0">
                <a:latin typeface="Calibri"/>
                <a:cs typeface="Calibri"/>
              </a:rPr>
              <a:t>n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abi</a:t>
            </a:r>
            <a:r>
              <a:rPr sz="2400" b="1" spc="-20" dirty="0">
                <a:latin typeface="Calibri"/>
                <a:cs typeface="Calibri"/>
              </a:rPr>
              <a:t>l</a:t>
            </a:r>
            <a:r>
              <a:rPr sz="2400" b="1" spc="-10" dirty="0">
                <a:latin typeface="Calibri"/>
                <a:cs typeface="Calibri"/>
              </a:rPr>
              <a:t>i</a:t>
            </a:r>
            <a:r>
              <a:rPr sz="2400" b="1" spc="-45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as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apa</a:t>
            </a:r>
            <a:r>
              <a:rPr sz="2400" b="1" spc="-60" dirty="0">
                <a:latin typeface="Calibri"/>
                <a:cs typeface="Calibri"/>
              </a:rPr>
              <a:t>r</a:t>
            </a:r>
            <a:r>
              <a:rPr sz="2400" b="1" spc="-40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u</a:t>
            </a:r>
            <a:r>
              <a:rPr sz="2400" b="1" dirty="0">
                <a:latin typeface="Calibri"/>
                <a:cs typeface="Calibri"/>
              </a:rPr>
              <a:t>r</a:t>
            </a:r>
            <a:endParaRPr sz="24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469900" algn="l"/>
              </a:tabLst>
            </a:pPr>
            <a:r>
              <a:rPr sz="2400" b="1" spc="-15" dirty="0">
                <a:latin typeface="Calibri"/>
                <a:cs typeface="Calibri"/>
              </a:rPr>
              <a:t>pen</a:t>
            </a:r>
            <a:r>
              <a:rPr sz="2400" b="1" spc="-20" dirty="0">
                <a:latin typeface="Calibri"/>
                <a:cs typeface="Calibri"/>
              </a:rPr>
              <a:t>i</a:t>
            </a:r>
            <a:r>
              <a:rPr sz="2400" b="1" spc="-15" dirty="0">
                <a:latin typeface="Calibri"/>
                <a:cs typeface="Calibri"/>
              </a:rPr>
              <a:t>ng</a:t>
            </a:r>
            <a:r>
              <a:rPr sz="2400" b="1" spc="-45" dirty="0">
                <a:latin typeface="Calibri"/>
                <a:cs typeface="Calibri"/>
              </a:rPr>
              <a:t>k</a:t>
            </a:r>
            <a:r>
              <a:rPr sz="2400" b="1" spc="-40" dirty="0">
                <a:latin typeface="Calibri"/>
                <a:cs typeface="Calibri"/>
              </a:rPr>
              <a:t>at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75" dirty="0">
                <a:latin typeface="Calibri"/>
                <a:cs typeface="Calibri"/>
              </a:rPr>
              <a:t>k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5" dirty="0">
                <a:latin typeface="Calibri"/>
                <a:cs typeface="Calibri"/>
              </a:rPr>
              <a:t>ej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45" dirty="0">
                <a:latin typeface="Calibri"/>
                <a:cs typeface="Calibri"/>
              </a:rPr>
              <a:t>h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-45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aan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PNS</a:t>
            </a:r>
            <a:endParaRPr sz="2400" dirty="0">
              <a:latin typeface="Calibri"/>
              <a:cs typeface="Calibri"/>
            </a:endParaRPr>
          </a:p>
          <a:p>
            <a:pPr marL="538480" indent="-52578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539115" algn="l"/>
              </a:tabLst>
            </a:pPr>
            <a:r>
              <a:rPr sz="2400" b="1" spc="-55" dirty="0">
                <a:latin typeface="Calibri"/>
                <a:cs typeface="Calibri"/>
              </a:rPr>
              <a:t>E</a:t>
            </a:r>
            <a:r>
              <a:rPr sz="2400" b="1" spc="-5" dirty="0">
                <a:latin typeface="Calibri"/>
                <a:cs typeface="Calibri"/>
              </a:rPr>
              <a:t>fisiens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pe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spc="20" dirty="0">
                <a:latin typeface="Calibri"/>
                <a:cs typeface="Calibri"/>
              </a:rPr>
              <a:t>g</a:t>
            </a:r>
            <a:r>
              <a:rPr sz="2400" b="1" spc="-5" dirty="0">
                <a:latin typeface="Calibri"/>
                <a:cs typeface="Calibri"/>
              </a:rPr>
              <a:t>gu</a:t>
            </a:r>
            <a:r>
              <a:rPr sz="2400" b="1" spc="-10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aan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f</a:t>
            </a:r>
            <a:r>
              <a:rPr sz="2400" b="1" dirty="0">
                <a:latin typeface="Calibri"/>
                <a:cs typeface="Calibri"/>
              </a:rPr>
              <a:t>asili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as</a:t>
            </a:r>
            <a:endParaRPr sz="24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Calibri"/>
              <a:buAutoNum type="arabicPeriod"/>
              <a:tabLst>
                <a:tab pos="469900" algn="l"/>
              </a:tabLst>
            </a:pPr>
            <a:r>
              <a:rPr sz="2400" b="1" dirty="0">
                <a:latin typeface="Calibri"/>
                <a:cs typeface="Calibri"/>
              </a:rPr>
              <a:t>sa</a:t>
            </a:r>
            <a:r>
              <a:rPr sz="2400" b="1" spc="-45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ana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dan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-55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as</a:t>
            </a:r>
            <a:r>
              <a:rPr sz="2400" b="1" spc="-10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ana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75" dirty="0">
                <a:latin typeface="Calibri"/>
                <a:cs typeface="Calibri"/>
              </a:rPr>
              <a:t>k</a:t>
            </a:r>
            <a:r>
              <a:rPr sz="2400" b="1" spc="-5" dirty="0">
                <a:latin typeface="Calibri"/>
                <a:cs typeface="Calibri"/>
              </a:rPr>
              <a:t>erj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PNS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2888" y="1436843"/>
            <a:ext cx="414274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20" dirty="0">
                <a:latin typeface="Calibri"/>
                <a:cs typeface="Calibri"/>
              </a:rPr>
              <a:t>Dasa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Calibri"/>
                <a:cs typeface="Calibri"/>
              </a:rPr>
              <a:t>Hu</a:t>
            </a:r>
            <a:r>
              <a:rPr sz="2800" spc="-55" dirty="0">
                <a:latin typeface="Calibri"/>
                <a:cs typeface="Calibri"/>
              </a:rPr>
              <a:t>k</a:t>
            </a:r>
            <a:r>
              <a:rPr sz="2800" spc="-20" dirty="0">
                <a:latin typeface="Calibri"/>
                <a:cs typeface="Calibri"/>
              </a:rPr>
              <a:t>u</a:t>
            </a:r>
            <a:r>
              <a:rPr sz="2800" spc="-25" dirty="0">
                <a:latin typeface="Calibri"/>
                <a:cs typeface="Calibri"/>
              </a:rPr>
              <a:t>m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E-</a:t>
            </a:r>
            <a:r>
              <a:rPr sz="2800" spc="-20" dirty="0">
                <a:latin typeface="Calibri"/>
                <a:cs typeface="Calibri"/>
              </a:rPr>
              <a:t>G</a:t>
            </a:r>
            <a:r>
              <a:rPr sz="2800" spc="-25" dirty="0">
                <a:latin typeface="Calibri"/>
                <a:cs typeface="Calibri"/>
              </a:rPr>
              <a:t>o</a:t>
            </a:r>
            <a:r>
              <a:rPr sz="2800" spc="-45" dirty="0">
                <a:latin typeface="Calibri"/>
                <a:cs typeface="Calibri"/>
              </a:rPr>
              <a:t>v</a:t>
            </a:r>
            <a:r>
              <a:rPr sz="2800" spc="-15" dirty="0">
                <a:latin typeface="Calibri"/>
                <a:cs typeface="Calibri"/>
              </a:rPr>
              <a:t>ern</a:t>
            </a:r>
            <a:r>
              <a:rPr sz="2800" spc="-40" dirty="0">
                <a:latin typeface="Calibri"/>
                <a:cs typeface="Calibri"/>
              </a:rPr>
              <a:t>m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45" dirty="0">
                <a:latin typeface="Calibri"/>
                <a:cs typeface="Calibri"/>
              </a:rPr>
              <a:t>n</a:t>
            </a:r>
            <a:r>
              <a:rPr sz="2800" spc="-10" dirty="0">
                <a:latin typeface="Calibri"/>
                <a:cs typeface="Calibri"/>
              </a:rPr>
              <a:t>t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17577" y="2147852"/>
            <a:ext cx="5741670" cy="615553"/>
          </a:xfrm>
          <a:prstGeom prst="rect">
            <a:avLst/>
          </a:prstGeom>
          <a:noFill/>
          <a:ln w="12700">
            <a:solidFill>
              <a:srgbClr val="FE853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2420"/>
              </a:lnSpc>
            </a:pPr>
            <a:r>
              <a:rPr sz="2100" b="1" spc="-10" dirty="0">
                <a:latin typeface="Calibri"/>
                <a:cs typeface="Calibri"/>
              </a:rPr>
              <a:t>Inp</a:t>
            </a:r>
            <a:r>
              <a:rPr sz="2100" b="1" spc="-35" dirty="0">
                <a:latin typeface="Calibri"/>
                <a:cs typeface="Calibri"/>
              </a:rPr>
              <a:t>r</a:t>
            </a:r>
            <a:r>
              <a:rPr sz="2100" b="1" spc="-5" dirty="0">
                <a:latin typeface="Calibri"/>
                <a:cs typeface="Calibri"/>
              </a:rPr>
              <a:t>e</a:t>
            </a:r>
            <a:r>
              <a:rPr sz="2100" b="1" dirty="0">
                <a:latin typeface="Calibri"/>
                <a:cs typeface="Calibri"/>
              </a:rPr>
              <a:t>s</a:t>
            </a:r>
            <a:r>
              <a:rPr sz="2100" b="1" spc="-60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No.3</a:t>
            </a:r>
            <a:r>
              <a:rPr sz="2100" b="1" spc="-45" dirty="0">
                <a:latin typeface="Times New Roman"/>
                <a:cs typeface="Times New Roman"/>
              </a:rPr>
              <a:t> </a:t>
            </a:r>
            <a:r>
              <a:rPr sz="2100" b="1" spc="-155" dirty="0">
                <a:latin typeface="Calibri"/>
                <a:cs typeface="Calibri"/>
              </a:rPr>
              <a:t>T</a:t>
            </a:r>
            <a:r>
              <a:rPr sz="2100" b="1" spc="-15" dirty="0">
                <a:latin typeface="Calibri"/>
                <a:cs typeface="Calibri"/>
              </a:rPr>
              <a:t>ahun</a:t>
            </a:r>
            <a:r>
              <a:rPr sz="2100" b="1" spc="-65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2003</a:t>
            </a:r>
            <a:r>
              <a:rPr sz="2100" b="1" spc="-70" dirty="0">
                <a:latin typeface="Times New Roman"/>
                <a:cs typeface="Times New Roman"/>
              </a:rPr>
              <a:t> </a:t>
            </a:r>
            <a:r>
              <a:rPr sz="2100" b="1" spc="-35" dirty="0">
                <a:latin typeface="Calibri"/>
                <a:cs typeface="Calibri"/>
              </a:rPr>
              <a:t>t</a:t>
            </a:r>
            <a:r>
              <a:rPr sz="2100" b="1" spc="-5" dirty="0">
                <a:latin typeface="Calibri"/>
                <a:cs typeface="Calibri"/>
              </a:rPr>
              <a:t>e</a:t>
            </a:r>
            <a:r>
              <a:rPr sz="2100" b="1" spc="-25" dirty="0">
                <a:latin typeface="Calibri"/>
                <a:cs typeface="Calibri"/>
              </a:rPr>
              <a:t>n</a:t>
            </a:r>
            <a:r>
              <a:rPr sz="2100" b="1" spc="-35" dirty="0">
                <a:latin typeface="Calibri"/>
                <a:cs typeface="Calibri"/>
              </a:rPr>
              <a:t>t</a:t>
            </a:r>
            <a:r>
              <a:rPr sz="2100" b="1" spc="-15" dirty="0">
                <a:latin typeface="Calibri"/>
                <a:cs typeface="Calibri"/>
              </a:rPr>
              <a:t>ang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St</a:t>
            </a:r>
            <a:r>
              <a:rPr sz="2100" b="1" spc="-55" dirty="0">
                <a:latin typeface="Calibri"/>
                <a:cs typeface="Calibri"/>
              </a:rPr>
              <a:t>r</a:t>
            </a:r>
            <a:r>
              <a:rPr sz="2100" b="1" spc="-45" dirty="0">
                <a:latin typeface="Calibri"/>
                <a:cs typeface="Calibri"/>
              </a:rPr>
              <a:t>a</a:t>
            </a:r>
            <a:r>
              <a:rPr sz="2100" b="1" spc="-35" dirty="0">
                <a:latin typeface="Calibri"/>
                <a:cs typeface="Calibri"/>
              </a:rPr>
              <a:t>t</a:t>
            </a:r>
            <a:r>
              <a:rPr sz="2100" b="1" spc="-5" dirty="0">
                <a:latin typeface="Calibri"/>
                <a:cs typeface="Calibri"/>
              </a:rPr>
              <a:t>eg</a:t>
            </a:r>
            <a:r>
              <a:rPr sz="2100" b="1" dirty="0">
                <a:latin typeface="Calibri"/>
                <a:cs typeface="Calibri"/>
              </a:rPr>
              <a:t>i</a:t>
            </a:r>
            <a:r>
              <a:rPr sz="2100" b="1" spc="-45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N</a:t>
            </a:r>
            <a:r>
              <a:rPr sz="2100" b="1" spc="-25" dirty="0">
                <a:latin typeface="Calibri"/>
                <a:cs typeface="Calibri"/>
              </a:rPr>
              <a:t>a</a:t>
            </a:r>
            <a:r>
              <a:rPr sz="2100" b="1" spc="-10" dirty="0">
                <a:latin typeface="Calibri"/>
                <a:cs typeface="Calibri"/>
              </a:rPr>
              <a:t>sional</a:t>
            </a:r>
            <a:endParaRPr sz="2100" dirty="0">
              <a:latin typeface="Calibri"/>
              <a:cs typeface="Calibri"/>
            </a:endParaRPr>
          </a:p>
          <a:p>
            <a:pPr marL="1270" algn="ctr">
              <a:lnSpc>
                <a:spcPts val="2420"/>
              </a:lnSpc>
            </a:pPr>
            <a:r>
              <a:rPr sz="2100" b="1" spc="-40" dirty="0">
                <a:latin typeface="Calibri"/>
                <a:cs typeface="Calibri"/>
              </a:rPr>
              <a:t>P</a:t>
            </a:r>
            <a:r>
              <a:rPr sz="2100" b="1" spc="-5" dirty="0">
                <a:latin typeface="Calibri"/>
                <a:cs typeface="Calibri"/>
              </a:rPr>
              <a:t>en</a:t>
            </a:r>
            <a:r>
              <a:rPr sz="2100" b="1" spc="-30" dirty="0">
                <a:latin typeface="Calibri"/>
                <a:cs typeface="Calibri"/>
              </a:rPr>
              <a:t>g</a:t>
            </a:r>
            <a:r>
              <a:rPr sz="2100" b="1" spc="-5" dirty="0">
                <a:latin typeface="Calibri"/>
                <a:cs typeface="Calibri"/>
              </a:rPr>
              <a:t>e</a:t>
            </a:r>
            <a:r>
              <a:rPr sz="2100" b="1" spc="-10" dirty="0">
                <a:latin typeface="Calibri"/>
                <a:cs typeface="Calibri"/>
              </a:rPr>
              <a:t>m</a:t>
            </a:r>
            <a:r>
              <a:rPr sz="2100" b="1" dirty="0">
                <a:latin typeface="Calibri"/>
                <a:cs typeface="Calibri"/>
              </a:rPr>
              <a:t>b</a:t>
            </a:r>
            <a:r>
              <a:rPr sz="2100" b="1" spc="-10" dirty="0">
                <a:latin typeface="Calibri"/>
                <a:cs typeface="Calibri"/>
              </a:rPr>
              <a:t>a</a:t>
            </a:r>
            <a:r>
              <a:rPr sz="2100" b="1" dirty="0">
                <a:latin typeface="Calibri"/>
                <a:cs typeface="Calibri"/>
              </a:rPr>
              <a:t>n</a:t>
            </a:r>
            <a:r>
              <a:rPr sz="2100" b="1" spc="-40" dirty="0">
                <a:latin typeface="Calibri"/>
                <a:cs typeface="Calibri"/>
              </a:rPr>
              <a:t>g</a:t>
            </a:r>
            <a:r>
              <a:rPr sz="2100" b="1" spc="-10" dirty="0">
                <a:latin typeface="Calibri"/>
                <a:cs typeface="Calibri"/>
              </a:rPr>
              <a:t>a</a:t>
            </a:r>
            <a:r>
              <a:rPr sz="2100" b="1" dirty="0">
                <a:latin typeface="Calibri"/>
                <a:cs typeface="Calibri"/>
              </a:rPr>
              <a:t>n</a:t>
            </a:r>
            <a:r>
              <a:rPr sz="2100" b="1" spc="-35" dirty="0">
                <a:latin typeface="Times New Roman"/>
                <a:cs typeface="Times New Roman"/>
              </a:rPr>
              <a:t> </a:t>
            </a:r>
            <a:r>
              <a:rPr sz="2100" b="1" spc="-5" dirty="0">
                <a:latin typeface="Calibri"/>
                <a:cs typeface="Calibri"/>
              </a:rPr>
              <a:t>e</a:t>
            </a:r>
            <a:r>
              <a:rPr sz="2100" b="1" dirty="0">
                <a:latin typeface="Calibri"/>
                <a:cs typeface="Calibri"/>
              </a:rPr>
              <a:t>-</a:t>
            </a:r>
            <a:r>
              <a:rPr sz="2100" b="1" spc="-5" dirty="0">
                <a:latin typeface="Calibri"/>
                <a:cs typeface="Calibri"/>
              </a:rPr>
              <a:t>Go</a:t>
            </a:r>
            <a:r>
              <a:rPr sz="2100" b="1" spc="-20" dirty="0">
                <a:latin typeface="Calibri"/>
                <a:cs typeface="Calibri"/>
              </a:rPr>
              <a:t>v</a:t>
            </a:r>
            <a:r>
              <a:rPr sz="2100" b="1" spc="-5" dirty="0">
                <a:latin typeface="Calibri"/>
                <a:cs typeface="Calibri"/>
              </a:rPr>
              <a:t>ern</a:t>
            </a:r>
            <a:r>
              <a:rPr sz="2100" b="1" spc="-10" dirty="0">
                <a:latin typeface="Calibri"/>
                <a:cs typeface="Calibri"/>
              </a:rPr>
              <a:t>m</a:t>
            </a:r>
            <a:r>
              <a:rPr sz="2100" b="1" spc="-5" dirty="0">
                <a:latin typeface="Calibri"/>
                <a:cs typeface="Calibri"/>
              </a:rPr>
              <a:t>e</a:t>
            </a:r>
            <a:r>
              <a:rPr sz="2100" b="1" spc="-30" dirty="0">
                <a:latin typeface="Calibri"/>
                <a:cs typeface="Calibri"/>
              </a:rPr>
              <a:t>n</a:t>
            </a:r>
            <a:r>
              <a:rPr sz="2100" b="1" dirty="0">
                <a:latin typeface="Calibri"/>
                <a:cs typeface="Calibri"/>
              </a:rPr>
              <a:t>t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2888" y="2921382"/>
            <a:ext cx="81915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25" dirty="0">
                <a:latin typeface="Calibri"/>
                <a:cs typeface="Calibri"/>
              </a:rPr>
              <a:t>TNDE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85800" y="3581400"/>
            <a:ext cx="6808470" cy="995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E853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97485" marR="189230" algn="ctr">
              <a:lnSpc>
                <a:spcPct val="91700"/>
              </a:lnSpc>
            </a:pPr>
            <a:r>
              <a:rPr sz="2100" b="1" spc="-40" dirty="0">
                <a:latin typeface="Calibri"/>
                <a:cs typeface="Calibri"/>
              </a:rPr>
              <a:t>P</a:t>
            </a:r>
            <a:r>
              <a:rPr sz="2100" b="1" spc="-5" dirty="0">
                <a:latin typeface="Calibri"/>
                <a:cs typeface="Calibri"/>
              </a:rPr>
              <a:t>erme</a:t>
            </a:r>
            <a:r>
              <a:rPr sz="2100" b="1" dirty="0">
                <a:latin typeface="Calibri"/>
                <a:cs typeface="Calibri"/>
              </a:rPr>
              <a:t>n</a:t>
            </a:r>
            <a:r>
              <a:rPr sz="2100" b="1" spc="-40" dirty="0">
                <a:latin typeface="Times New Roman"/>
                <a:cs typeface="Times New Roman"/>
              </a:rPr>
              <a:t> </a:t>
            </a:r>
            <a:r>
              <a:rPr sz="2100" b="1" spc="-150" dirty="0">
                <a:latin typeface="Calibri"/>
                <a:cs typeface="Calibri"/>
              </a:rPr>
              <a:t>P</a:t>
            </a:r>
            <a:r>
              <a:rPr sz="2100" b="1" spc="-15" dirty="0">
                <a:latin typeface="Calibri"/>
                <a:cs typeface="Calibri"/>
              </a:rPr>
              <a:t>AN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&amp;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RB</a:t>
            </a:r>
            <a:r>
              <a:rPr sz="2100" b="1" spc="-55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No</a:t>
            </a:r>
            <a:r>
              <a:rPr sz="2100" b="1" spc="-30" dirty="0">
                <a:latin typeface="Calibri"/>
                <a:cs typeface="Calibri"/>
              </a:rPr>
              <a:t>m</a:t>
            </a:r>
            <a:r>
              <a:rPr sz="2100" b="1" dirty="0">
                <a:latin typeface="Calibri"/>
                <a:cs typeface="Calibri"/>
              </a:rPr>
              <a:t>or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6</a:t>
            </a:r>
            <a:r>
              <a:rPr sz="2100" b="1" spc="-45" dirty="0">
                <a:latin typeface="Times New Roman"/>
                <a:cs typeface="Times New Roman"/>
              </a:rPr>
              <a:t> </a:t>
            </a:r>
            <a:r>
              <a:rPr sz="2100" b="1" spc="-155" dirty="0">
                <a:latin typeface="Calibri"/>
                <a:cs typeface="Calibri"/>
              </a:rPr>
              <a:t>T</a:t>
            </a:r>
            <a:r>
              <a:rPr sz="2100" b="1" spc="-15" dirty="0">
                <a:latin typeface="Calibri"/>
                <a:cs typeface="Calibri"/>
              </a:rPr>
              <a:t>ahun</a:t>
            </a:r>
            <a:r>
              <a:rPr sz="2100" b="1" spc="-60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2011</a:t>
            </a:r>
            <a:r>
              <a:rPr sz="2100" b="1" spc="-70" dirty="0">
                <a:latin typeface="Times New Roman"/>
                <a:cs typeface="Times New Roman"/>
              </a:rPr>
              <a:t> </a:t>
            </a:r>
            <a:r>
              <a:rPr sz="2100" b="1" spc="-180" dirty="0">
                <a:latin typeface="Calibri"/>
                <a:cs typeface="Calibri"/>
              </a:rPr>
              <a:t>T</a:t>
            </a:r>
            <a:r>
              <a:rPr sz="2100" b="1" spc="-5" dirty="0">
                <a:latin typeface="Calibri"/>
                <a:cs typeface="Calibri"/>
              </a:rPr>
              <a:t>e</a:t>
            </a:r>
            <a:r>
              <a:rPr sz="2100" b="1" spc="-25" dirty="0">
                <a:latin typeface="Calibri"/>
                <a:cs typeface="Calibri"/>
              </a:rPr>
              <a:t>n</a:t>
            </a:r>
            <a:r>
              <a:rPr sz="2100" b="1" spc="-35" dirty="0">
                <a:latin typeface="Calibri"/>
                <a:cs typeface="Calibri"/>
              </a:rPr>
              <a:t>t</a:t>
            </a:r>
            <a:r>
              <a:rPr sz="2100" b="1" spc="-15" dirty="0">
                <a:latin typeface="Calibri"/>
                <a:cs typeface="Calibri"/>
              </a:rPr>
              <a:t>ang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40" dirty="0">
                <a:latin typeface="Calibri"/>
                <a:cs typeface="Calibri"/>
              </a:rPr>
              <a:t>P</a:t>
            </a:r>
            <a:r>
              <a:rPr sz="2100" b="1" spc="-20" dirty="0">
                <a:latin typeface="Calibri"/>
                <a:cs typeface="Calibri"/>
              </a:rPr>
              <a:t>edom</a:t>
            </a:r>
            <a:r>
              <a:rPr sz="2100" b="1" spc="-25" dirty="0">
                <a:latin typeface="Calibri"/>
                <a:cs typeface="Calibri"/>
              </a:rPr>
              <a:t>a</a:t>
            </a:r>
            <a:r>
              <a:rPr sz="2100" b="1" spc="-15" dirty="0">
                <a:latin typeface="Calibri"/>
                <a:cs typeface="Calibri"/>
              </a:rPr>
              <a:t>n</a:t>
            </a:r>
            <a:r>
              <a:rPr sz="2100" b="1" spc="-10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Calibri"/>
                <a:cs typeface="Calibri"/>
              </a:rPr>
              <a:t>U</a:t>
            </a:r>
            <a:r>
              <a:rPr sz="2100" b="1" spc="-10" dirty="0">
                <a:latin typeface="Calibri"/>
                <a:cs typeface="Calibri"/>
              </a:rPr>
              <a:t>m</a:t>
            </a:r>
            <a:r>
              <a:rPr sz="2100" b="1" dirty="0">
                <a:latin typeface="Calibri"/>
                <a:cs typeface="Calibri"/>
              </a:rPr>
              <a:t>um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80" dirty="0">
                <a:latin typeface="Calibri"/>
                <a:cs typeface="Calibri"/>
              </a:rPr>
              <a:t>T</a:t>
            </a:r>
            <a:r>
              <a:rPr sz="2100" b="1" spc="-5" dirty="0">
                <a:latin typeface="Calibri"/>
                <a:cs typeface="Calibri"/>
              </a:rPr>
              <a:t>e</a:t>
            </a:r>
            <a:r>
              <a:rPr sz="2100" b="1" spc="-25" dirty="0">
                <a:latin typeface="Calibri"/>
                <a:cs typeface="Calibri"/>
              </a:rPr>
              <a:t>n</a:t>
            </a:r>
            <a:r>
              <a:rPr sz="2100" b="1" spc="-35" dirty="0">
                <a:latin typeface="Calibri"/>
                <a:cs typeface="Calibri"/>
              </a:rPr>
              <a:t>t</a:t>
            </a:r>
            <a:r>
              <a:rPr sz="2100" b="1" spc="-15" dirty="0">
                <a:latin typeface="Calibri"/>
                <a:cs typeface="Calibri"/>
              </a:rPr>
              <a:t>ang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55" dirty="0">
                <a:latin typeface="Calibri"/>
                <a:cs typeface="Calibri"/>
              </a:rPr>
              <a:t>T</a:t>
            </a:r>
            <a:r>
              <a:rPr sz="2100" b="1" spc="-45" dirty="0">
                <a:latin typeface="Calibri"/>
                <a:cs typeface="Calibri"/>
              </a:rPr>
              <a:t>a</a:t>
            </a:r>
            <a:r>
              <a:rPr sz="2100" b="1" spc="-35" dirty="0">
                <a:latin typeface="Calibri"/>
                <a:cs typeface="Calibri"/>
              </a:rPr>
              <a:t>t</a:t>
            </a:r>
            <a:r>
              <a:rPr sz="2100" b="1" spc="-15" dirty="0">
                <a:latin typeface="Calibri"/>
                <a:cs typeface="Calibri"/>
              </a:rPr>
              <a:t>a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N</a:t>
            </a:r>
            <a:r>
              <a:rPr sz="2100" b="1" spc="-25" dirty="0">
                <a:latin typeface="Calibri"/>
                <a:cs typeface="Calibri"/>
              </a:rPr>
              <a:t>a</a:t>
            </a:r>
            <a:r>
              <a:rPr sz="2100" b="1" spc="-10" dirty="0">
                <a:latin typeface="Calibri"/>
                <a:cs typeface="Calibri"/>
              </a:rPr>
              <a:t>s</a:t>
            </a:r>
            <a:r>
              <a:rPr sz="2100" b="1" spc="-35" dirty="0">
                <a:latin typeface="Calibri"/>
                <a:cs typeface="Calibri"/>
              </a:rPr>
              <a:t>k</a:t>
            </a:r>
            <a:r>
              <a:rPr sz="2100" b="1" spc="-15" dirty="0">
                <a:latin typeface="Calibri"/>
                <a:cs typeface="Calibri"/>
              </a:rPr>
              <a:t>ah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Ele</a:t>
            </a:r>
            <a:r>
              <a:rPr sz="2100" b="1" spc="-30" dirty="0">
                <a:latin typeface="Calibri"/>
                <a:cs typeface="Calibri"/>
              </a:rPr>
              <a:t>k</a:t>
            </a:r>
            <a:r>
              <a:rPr sz="2100" b="1" dirty="0">
                <a:latin typeface="Calibri"/>
                <a:cs typeface="Calibri"/>
              </a:rPr>
              <a:t>t</a:t>
            </a:r>
            <a:r>
              <a:rPr sz="2100" b="1" spc="-25" dirty="0">
                <a:latin typeface="Calibri"/>
                <a:cs typeface="Calibri"/>
              </a:rPr>
              <a:t>r</a:t>
            </a:r>
            <a:r>
              <a:rPr sz="2100" b="1" spc="-10" dirty="0">
                <a:latin typeface="Calibri"/>
                <a:cs typeface="Calibri"/>
              </a:rPr>
              <a:t>onik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di</a:t>
            </a:r>
            <a:r>
              <a:rPr sz="2100" b="1" spc="-50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Ling</a:t>
            </a:r>
            <a:r>
              <a:rPr sz="2100" b="1" spc="-35" dirty="0">
                <a:latin typeface="Calibri"/>
                <a:cs typeface="Calibri"/>
              </a:rPr>
              <a:t>k</a:t>
            </a:r>
            <a:r>
              <a:rPr sz="2100" b="1" spc="-15" dirty="0">
                <a:latin typeface="Calibri"/>
                <a:cs typeface="Calibri"/>
              </a:rPr>
              <a:t>un</a:t>
            </a:r>
            <a:r>
              <a:rPr sz="2100" b="1" spc="-50" dirty="0">
                <a:latin typeface="Calibri"/>
                <a:cs typeface="Calibri"/>
              </a:rPr>
              <a:t>g</a:t>
            </a:r>
            <a:r>
              <a:rPr sz="2100" b="1" spc="-15" dirty="0">
                <a:latin typeface="Calibri"/>
                <a:cs typeface="Calibri"/>
              </a:rPr>
              <a:t>an</a:t>
            </a:r>
            <a:r>
              <a:rPr sz="2100" b="1" spc="-10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In</a:t>
            </a:r>
            <a:r>
              <a:rPr sz="2100" b="1" spc="-30" dirty="0">
                <a:latin typeface="Calibri"/>
                <a:cs typeface="Calibri"/>
              </a:rPr>
              <a:t>s</a:t>
            </a:r>
            <a:r>
              <a:rPr sz="2100" b="1" spc="-35" dirty="0">
                <a:latin typeface="Calibri"/>
                <a:cs typeface="Calibri"/>
              </a:rPr>
              <a:t>t</a:t>
            </a:r>
            <a:r>
              <a:rPr sz="2100" b="1" spc="-10" dirty="0">
                <a:latin typeface="Calibri"/>
                <a:cs typeface="Calibri"/>
              </a:rPr>
              <a:t>ansi</a:t>
            </a:r>
            <a:r>
              <a:rPr sz="2100" b="1" spc="-60" dirty="0">
                <a:latin typeface="Times New Roman"/>
                <a:cs typeface="Times New Roman"/>
              </a:rPr>
              <a:t> </a:t>
            </a:r>
            <a:r>
              <a:rPr sz="2100" b="1" spc="-40" dirty="0">
                <a:latin typeface="Calibri"/>
                <a:cs typeface="Calibri"/>
              </a:rPr>
              <a:t>P</a:t>
            </a:r>
            <a:r>
              <a:rPr sz="2100" b="1" spc="-5" dirty="0">
                <a:latin typeface="Calibri"/>
                <a:cs typeface="Calibri"/>
              </a:rPr>
              <a:t>emeri</a:t>
            </a:r>
            <a:r>
              <a:rPr sz="2100" b="1" spc="-30" dirty="0">
                <a:latin typeface="Calibri"/>
                <a:cs typeface="Calibri"/>
              </a:rPr>
              <a:t>n</a:t>
            </a:r>
            <a:r>
              <a:rPr sz="2100" b="1" spc="-35" dirty="0">
                <a:latin typeface="Calibri"/>
                <a:cs typeface="Calibri"/>
              </a:rPr>
              <a:t>t</a:t>
            </a:r>
            <a:r>
              <a:rPr sz="2100" b="1" spc="-15" dirty="0">
                <a:latin typeface="Calibri"/>
                <a:cs typeface="Calibri"/>
              </a:rPr>
              <a:t>ah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1" y="1829049"/>
            <a:ext cx="7718146" cy="39087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3384">
              <a:lnSpc>
                <a:spcPct val="100000"/>
              </a:lnSpc>
            </a:pPr>
            <a:r>
              <a:rPr sz="2400" b="1" spc="-15" dirty="0">
                <a:latin typeface="Calibri"/>
                <a:cs typeface="Calibri"/>
              </a:rPr>
              <a:t>Menurut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s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No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3/</a:t>
            </a:r>
            <a:r>
              <a:rPr sz="2400" b="1" spc="-25" dirty="0">
                <a:latin typeface="Calibri"/>
                <a:cs typeface="Calibri"/>
              </a:rPr>
              <a:t>2</a:t>
            </a:r>
            <a:r>
              <a:rPr sz="2400" b="1" spc="-15" dirty="0">
                <a:latin typeface="Calibri"/>
                <a:cs typeface="Calibri"/>
              </a:rPr>
              <a:t>0</a:t>
            </a:r>
            <a:r>
              <a:rPr sz="2400" b="1" spc="-25" dirty="0">
                <a:latin typeface="Calibri"/>
                <a:cs typeface="Calibri"/>
              </a:rPr>
              <a:t>0</a:t>
            </a:r>
            <a:r>
              <a:rPr sz="2400" b="1" spc="-15" dirty="0">
                <a:latin typeface="Calibri"/>
                <a:cs typeface="Calibri"/>
              </a:rPr>
              <a:t>3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ang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70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ebija</a:t>
            </a:r>
            <a:r>
              <a:rPr sz="2400" b="1" spc="-35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dan</a:t>
            </a:r>
            <a:endParaRPr sz="2400" dirty="0">
              <a:latin typeface="Calibri"/>
              <a:cs typeface="Calibri"/>
            </a:endParaRPr>
          </a:p>
          <a:p>
            <a:pPr marL="227329" algn="ctr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Calibri"/>
                <a:cs typeface="Calibri"/>
              </a:rPr>
              <a:t>St</a:t>
            </a:r>
            <a:r>
              <a:rPr sz="2400" b="1" spc="-55" dirty="0">
                <a:latin typeface="Calibri"/>
                <a:cs typeface="Calibri"/>
              </a:rPr>
              <a:t>r</a:t>
            </a:r>
            <a:r>
              <a:rPr sz="2400" b="1" spc="-25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eg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Nasional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45" dirty="0">
                <a:latin typeface="Calibri"/>
                <a:cs typeface="Calibri"/>
              </a:rPr>
              <a:t>P</a:t>
            </a:r>
            <a:r>
              <a:rPr sz="2400" b="1" spc="-5" dirty="0">
                <a:latin typeface="Calibri"/>
                <a:cs typeface="Calibri"/>
              </a:rPr>
              <a:t>en</a:t>
            </a:r>
            <a:r>
              <a:rPr sz="2400" b="1" spc="-25" dirty="0">
                <a:latin typeface="Calibri"/>
                <a:cs typeface="Calibri"/>
              </a:rPr>
              <a:t>g</a:t>
            </a:r>
            <a:r>
              <a:rPr sz="2400" b="1" spc="-5" dirty="0">
                <a:latin typeface="Calibri"/>
                <a:cs typeface="Calibri"/>
              </a:rPr>
              <a:t>emban</a:t>
            </a:r>
            <a:r>
              <a:rPr sz="2400" b="1" spc="-35" dirty="0">
                <a:latin typeface="Calibri"/>
                <a:cs typeface="Calibri"/>
              </a:rPr>
              <a:t>g</a:t>
            </a:r>
            <a:r>
              <a:rPr sz="2400" b="1" dirty="0">
                <a:latin typeface="Calibri"/>
                <a:cs typeface="Calibri"/>
              </a:rPr>
              <a:t>an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5" dirty="0">
                <a:latin typeface="Calibri"/>
                <a:cs typeface="Calibri"/>
              </a:rPr>
              <a:t>-G</a:t>
            </a:r>
            <a:r>
              <a:rPr sz="2400" b="1" spc="-15" dirty="0">
                <a:latin typeface="Calibri"/>
                <a:cs typeface="Calibri"/>
              </a:rPr>
              <a:t>o</a:t>
            </a:r>
            <a:r>
              <a:rPr sz="2400" b="1" spc="-20" dirty="0">
                <a:latin typeface="Calibri"/>
                <a:cs typeface="Calibri"/>
              </a:rPr>
              <a:t>v</a:t>
            </a:r>
            <a:r>
              <a:rPr sz="2400" b="1" spc="-5" dirty="0">
                <a:latin typeface="Calibri"/>
                <a:cs typeface="Calibri"/>
              </a:rPr>
              <a:t>ernme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t:</a:t>
            </a:r>
            <a:endParaRPr sz="2400" dirty="0">
              <a:latin typeface="Calibri"/>
              <a:cs typeface="Calibri"/>
            </a:endParaRPr>
          </a:p>
          <a:p>
            <a:pPr marL="238125" marR="5080" indent="-226060">
              <a:lnSpc>
                <a:spcPct val="150000"/>
              </a:lnSpc>
              <a:spcBef>
                <a:spcPts val="1800"/>
              </a:spcBef>
            </a:pPr>
            <a:r>
              <a:rPr sz="2400" b="1" spc="-45" dirty="0" err="1" smtClean="0">
                <a:latin typeface="Calibri"/>
                <a:cs typeface="Calibri"/>
              </a:rPr>
              <a:t>P</a:t>
            </a:r>
            <a:r>
              <a:rPr sz="2400" b="1" spc="-5" dirty="0" err="1" smtClean="0">
                <a:latin typeface="Calibri"/>
                <a:cs typeface="Calibri"/>
              </a:rPr>
              <a:t>en</a:t>
            </a:r>
            <a:r>
              <a:rPr sz="2400" b="1" spc="-20" dirty="0" err="1" smtClean="0">
                <a:latin typeface="Calibri"/>
                <a:cs typeface="Calibri"/>
              </a:rPr>
              <a:t>g</a:t>
            </a:r>
            <a:r>
              <a:rPr sz="2400" b="1" spc="-5" dirty="0" err="1" smtClean="0">
                <a:latin typeface="Calibri"/>
                <a:cs typeface="Calibri"/>
              </a:rPr>
              <a:t>e</a:t>
            </a:r>
            <a:r>
              <a:rPr sz="2400" b="1" spc="5" dirty="0" err="1" smtClean="0">
                <a:latin typeface="Calibri"/>
                <a:cs typeface="Calibri"/>
              </a:rPr>
              <a:t>m</a:t>
            </a:r>
            <a:r>
              <a:rPr sz="2400" b="1" spc="-15" dirty="0" err="1" smtClean="0">
                <a:latin typeface="Calibri"/>
                <a:cs typeface="Calibri"/>
              </a:rPr>
              <a:t>ba</a:t>
            </a:r>
            <a:r>
              <a:rPr sz="2400" b="1" spc="-25" dirty="0" err="1" smtClean="0">
                <a:latin typeface="Calibri"/>
                <a:cs typeface="Calibri"/>
              </a:rPr>
              <a:t>n</a:t>
            </a:r>
            <a:r>
              <a:rPr sz="2400" b="1" spc="-35" dirty="0" err="1" smtClean="0">
                <a:latin typeface="Calibri"/>
                <a:cs typeface="Calibri"/>
              </a:rPr>
              <a:t>g</a:t>
            </a:r>
            <a:r>
              <a:rPr sz="2400" b="1" spc="-15" dirty="0" err="1" smtClean="0">
                <a:latin typeface="Calibri"/>
                <a:cs typeface="Calibri"/>
              </a:rPr>
              <a:t>an</a:t>
            </a:r>
            <a:r>
              <a:rPr sz="2400" b="1" spc="-60" dirty="0" smtClean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e</a:t>
            </a:r>
            <a:r>
              <a:rPr sz="2400" b="1" spc="-5" dirty="0">
                <a:latin typeface="Calibri"/>
                <a:cs typeface="Calibri"/>
              </a:rPr>
              <a:t>-</a:t>
            </a:r>
            <a:r>
              <a:rPr sz="2400" b="1" spc="-25" dirty="0">
                <a:latin typeface="Calibri"/>
                <a:cs typeface="Calibri"/>
              </a:rPr>
              <a:t>g</a:t>
            </a:r>
            <a:r>
              <a:rPr sz="2400" b="1" spc="-15" dirty="0">
                <a:latin typeface="Calibri"/>
                <a:cs typeface="Calibri"/>
              </a:rPr>
              <a:t>o</a:t>
            </a:r>
            <a:r>
              <a:rPr sz="2400" b="1" spc="-45" dirty="0">
                <a:latin typeface="Calibri"/>
                <a:cs typeface="Calibri"/>
              </a:rPr>
              <a:t>v</a:t>
            </a:r>
            <a:r>
              <a:rPr sz="2400" b="1" spc="-5" dirty="0">
                <a:latin typeface="Calibri"/>
                <a:cs typeface="Calibri"/>
              </a:rPr>
              <a:t>ernm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45" dirty="0">
                <a:latin typeface="Calibri"/>
                <a:cs typeface="Calibri"/>
              </a:rPr>
              <a:t>n</a:t>
            </a:r>
            <a:r>
              <a:rPr sz="2400" b="1" spc="-10" dirty="0">
                <a:latin typeface="Calibri"/>
                <a:cs typeface="Calibri"/>
              </a:rPr>
              <a:t>t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20" dirty="0">
                <a:latin typeface="Calibri"/>
                <a:cs typeface="Calibri"/>
              </a:rPr>
              <a:t>ru</a:t>
            </a:r>
            <a:r>
              <a:rPr sz="2400" b="1" spc="-25" dirty="0">
                <a:latin typeface="Calibri"/>
                <a:cs typeface="Calibri"/>
              </a:rPr>
              <a:t>p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spc="-25" dirty="0">
                <a:latin typeface="Calibri"/>
                <a:cs typeface="Calibri"/>
              </a:rPr>
              <a:t>p</a:t>
            </a:r>
            <a:r>
              <a:rPr sz="2400" b="1" spc="-60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y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spc="-50" dirty="0">
                <a:latin typeface="Calibri"/>
                <a:cs typeface="Calibri"/>
              </a:rPr>
              <a:t>n</a:t>
            </a:r>
            <a:r>
              <a:rPr sz="2400" b="1" spc="-1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u</a:t>
            </a:r>
            <a:r>
              <a:rPr sz="2400" b="1" spc="-15" dirty="0">
                <a:latin typeface="Calibri"/>
                <a:cs typeface="Calibri"/>
              </a:rPr>
              <a:t>k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spc="-45" dirty="0">
                <a:latin typeface="Calibri"/>
                <a:cs typeface="Calibri"/>
              </a:rPr>
              <a:t>g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m</a:t>
            </a:r>
            <a:r>
              <a:rPr sz="2400" b="1" spc="-15" dirty="0">
                <a:latin typeface="Calibri"/>
                <a:cs typeface="Calibri"/>
              </a:rPr>
              <a:t>ba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spc="-5" dirty="0">
                <a:latin typeface="Calibri"/>
                <a:cs typeface="Calibri"/>
              </a:rPr>
              <a:t>g</a:t>
            </a:r>
            <a:r>
              <a:rPr sz="2400" b="1" spc="-25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pe</a:t>
            </a:r>
            <a:r>
              <a:rPr sz="2400" b="1" spc="-70" dirty="0">
                <a:latin typeface="Calibri"/>
                <a:cs typeface="Calibri"/>
              </a:rPr>
              <a:t>n</a:t>
            </a:r>
            <a:r>
              <a:rPr sz="2400" b="1" spc="-40" dirty="0">
                <a:latin typeface="Calibri"/>
                <a:cs typeface="Calibri"/>
              </a:rPr>
              <a:t>y</a:t>
            </a:r>
            <a:r>
              <a:rPr sz="2400" b="1" spc="-5" dirty="0">
                <a:latin typeface="Calibri"/>
                <a:cs typeface="Calibri"/>
              </a:rPr>
              <a:t>elen</a:t>
            </a:r>
            <a:r>
              <a:rPr sz="2400" b="1" spc="30" dirty="0">
                <a:latin typeface="Calibri"/>
                <a:cs typeface="Calibri"/>
              </a:rPr>
              <a:t>g</a:t>
            </a:r>
            <a:r>
              <a:rPr sz="2400" b="1" spc="-35" dirty="0">
                <a:latin typeface="Calibri"/>
                <a:cs typeface="Calibri"/>
              </a:rPr>
              <a:t>g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aan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75" dirty="0">
                <a:latin typeface="Calibri"/>
                <a:cs typeface="Calibri"/>
              </a:rPr>
              <a:t>k</a:t>
            </a:r>
            <a:r>
              <a:rPr sz="2400" b="1" spc="-5" dirty="0">
                <a:latin typeface="Calibri"/>
                <a:cs typeface="Calibri"/>
              </a:rPr>
              <a:t>epe</a:t>
            </a:r>
            <a:r>
              <a:rPr sz="2400" b="1" spc="5" dirty="0">
                <a:latin typeface="Calibri"/>
                <a:cs typeface="Calibri"/>
              </a:rPr>
              <a:t>m</a:t>
            </a:r>
            <a:r>
              <a:rPr sz="2400" b="1" spc="-5" dirty="0">
                <a:latin typeface="Calibri"/>
                <a:cs typeface="Calibri"/>
              </a:rPr>
              <a:t>eri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ahan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y</a:t>
            </a:r>
            <a:r>
              <a:rPr sz="2400" b="1" spc="-15" dirty="0">
                <a:latin typeface="Calibri"/>
                <a:cs typeface="Calibri"/>
              </a:rPr>
              <a:t>ang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berbasis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(</a:t>
            </a:r>
            <a:r>
              <a:rPr sz="2400" b="1" spc="-5" dirty="0">
                <a:latin typeface="Calibri"/>
                <a:cs typeface="Calibri"/>
              </a:rPr>
              <a:t>m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g</a:t>
            </a:r>
            <a:r>
              <a:rPr sz="2400" b="1" spc="-20" dirty="0">
                <a:latin typeface="Calibri"/>
                <a:cs typeface="Calibri"/>
              </a:rPr>
              <a:t>gun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n)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alibri"/>
                <a:cs typeface="Calibri"/>
              </a:rPr>
              <a:t>elek</a:t>
            </a:r>
            <a:r>
              <a:rPr sz="2400" b="1" spc="-10" dirty="0">
                <a:latin typeface="Calibri"/>
                <a:cs typeface="Calibri"/>
              </a:rPr>
              <a:t>t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onik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dalam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ang</a:t>
            </a:r>
            <a:r>
              <a:rPr sz="2400" b="1" spc="-40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a</a:t>
            </a:r>
            <a:endParaRPr sz="2400" dirty="0">
              <a:latin typeface="Calibri"/>
              <a:cs typeface="Calibri"/>
            </a:endParaRPr>
          </a:p>
          <a:p>
            <a:pPr marL="227329" algn="ctr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2400" b="1" spc="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ni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r>
              <a:rPr sz="24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ual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as</a:t>
            </a:r>
            <a:r>
              <a:rPr sz="2400"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2400" b="1" spc="-65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400" b="1" spc="-50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anan</a:t>
            </a:r>
            <a:r>
              <a:rPr sz="2400" b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bl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4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seca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</a:t>
            </a:r>
            <a:r>
              <a:rPr sz="2400" b="1" spc="-40" dirty="0">
                <a:latin typeface="Calibri"/>
                <a:cs typeface="Calibri"/>
              </a:rPr>
              <a:t>f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-10" dirty="0">
                <a:latin typeface="Calibri"/>
                <a:cs typeface="Calibri"/>
              </a:rPr>
              <a:t>ktif</a:t>
            </a:r>
            <a:endParaRPr sz="2400" dirty="0">
              <a:latin typeface="Calibri"/>
              <a:cs typeface="Calibri"/>
            </a:endParaRPr>
          </a:p>
          <a:p>
            <a:pPr marL="203835" algn="ctr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Calibri"/>
                <a:cs typeface="Calibri"/>
              </a:rPr>
              <a:t>dan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 err="1">
                <a:latin typeface="Calibri"/>
                <a:cs typeface="Calibri"/>
              </a:rPr>
              <a:t>e</a:t>
            </a:r>
            <a:r>
              <a:rPr sz="2400" b="1" spc="-5" dirty="0" err="1">
                <a:latin typeface="Calibri"/>
                <a:cs typeface="Calibri"/>
              </a:rPr>
              <a:t>fisien</a:t>
            </a:r>
            <a:r>
              <a:rPr sz="2400" b="1" spc="-185" dirty="0" smtClean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5321" y="6226940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8875">
              <a:lnSpc>
                <a:spcPct val="100000"/>
              </a:lnSpc>
            </a:pPr>
            <a:r>
              <a:rPr spc="-15" dirty="0">
                <a:solidFill>
                  <a:schemeClr val="tx1"/>
                </a:solidFill>
              </a:rPr>
              <a:t>E</a:t>
            </a:r>
            <a:r>
              <a:rPr spc="-20" dirty="0">
                <a:solidFill>
                  <a:schemeClr val="tx1"/>
                </a:solidFill>
              </a:rPr>
              <a:t>-G</a:t>
            </a:r>
            <a:r>
              <a:rPr spc="-70" dirty="0">
                <a:solidFill>
                  <a:schemeClr val="tx1"/>
                </a:solidFill>
              </a:rPr>
              <a:t>O</a:t>
            </a:r>
            <a:r>
              <a:rPr spc="-25" dirty="0">
                <a:solidFill>
                  <a:schemeClr val="tx1"/>
                </a:solidFill>
              </a:rPr>
              <a:t>VERNMENT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10200" y="1524000"/>
            <a:ext cx="3257550" cy="3733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0321" y="1985133"/>
            <a:ext cx="4998085" cy="4091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35" dirty="0">
                <a:latin typeface="Calibri"/>
                <a:cs typeface="Calibri"/>
              </a:rPr>
              <a:t>P</a:t>
            </a:r>
            <a:r>
              <a:rPr sz="2000" b="1" spc="-5" dirty="0">
                <a:latin typeface="Calibri"/>
                <a:cs typeface="Calibri"/>
              </a:rPr>
              <a:t>en</a:t>
            </a:r>
            <a:r>
              <a:rPr sz="2000" b="1" spc="-25" dirty="0">
                <a:latin typeface="Calibri"/>
                <a:cs typeface="Calibri"/>
              </a:rPr>
              <a:t>g</a:t>
            </a:r>
            <a:r>
              <a:rPr sz="2000" b="1" spc="-5" dirty="0">
                <a:latin typeface="Calibri"/>
                <a:cs typeface="Calibri"/>
              </a:rPr>
              <a:t>em</a:t>
            </a:r>
            <a:r>
              <a:rPr sz="2000" b="1" dirty="0">
                <a:latin typeface="Calibri"/>
                <a:cs typeface="Calibri"/>
              </a:rPr>
              <a:t>ban</a:t>
            </a:r>
            <a:r>
              <a:rPr sz="2000" b="1" spc="-45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e-Go</a:t>
            </a:r>
            <a:r>
              <a:rPr sz="2000" b="1" spc="-25" dirty="0">
                <a:latin typeface="Calibri"/>
                <a:cs typeface="Calibri"/>
              </a:rPr>
              <a:t>v</a:t>
            </a:r>
            <a:r>
              <a:rPr sz="2000" b="1" spc="-5" dirty="0">
                <a:latin typeface="Calibri"/>
                <a:cs typeface="Calibri"/>
              </a:rPr>
              <a:t>ernme</a:t>
            </a:r>
            <a:r>
              <a:rPr sz="2000" b="1" spc="-15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bertujuan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di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nt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4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-20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tuk:</a:t>
            </a:r>
            <a:endParaRPr sz="2000" dirty="0">
              <a:latin typeface="Calibri"/>
              <a:cs typeface="Calibri"/>
            </a:endParaRPr>
          </a:p>
          <a:p>
            <a:pPr marL="370840" marR="524510" indent="-358140">
              <a:lnSpc>
                <a:spcPct val="100000"/>
              </a:lnSpc>
              <a:spcBef>
                <a:spcPts val="204"/>
              </a:spcBef>
              <a:buFont typeface="Wingdings"/>
              <a:buChar char=""/>
              <a:tabLst>
                <a:tab pos="370840" algn="l"/>
              </a:tabLst>
            </a:pPr>
            <a:r>
              <a:rPr sz="2000" b="1" spc="-5" dirty="0">
                <a:latin typeface="Calibri"/>
                <a:cs typeface="Calibri"/>
              </a:rPr>
              <a:t>me</a:t>
            </a:r>
            <a:r>
              <a:rPr sz="2000" b="1" spc="-30" dirty="0">
                <a:latin typeface="Calibri"/>
                <a:cs typeface="Calibri"/>
              </a:rPr>
              <a:t>ny</a:t>
            </a:r>
            <a:r>
              <a:rPr sz="2000" b="1" spc="-5" dirty="0">
                <a:latin typeface="Calibri"/>
                <a:cs typeface="Calibri"/>
              </a:rPr>
              <a:t>ederhana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bi</a:t>
            </a:r>
            <a:r>
              <a:rPr sz="2000" b="1" spc="-2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ok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asi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pel</a:t>
            </a:r>
            <a:r>
              <a:rPr sz="2000" b="1" spc="-45" dirty="0">
                <a:latin typeface="Calibri"/>
                <a:cs typeface="Calibri"/>
              </a:rPr>
              <a:t>a</a:t>
            </a:r>
            <a:r>
              <a:rPr sz="2000" b="1" spc="-4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5" dirty="0">
                <a:latin typeface="Calibri"/>
                <a:cs typeface="Calibri"/>
              </a:rPr>
              <a:t>u</a:t>
            </a:r>
            <a:r>
              <a:rPr sz="2000" b="1" dirty="0">
                <a:latin typeface="Calibri"/>
                <a:cs typeface="Calibri"/>
              </a:rPr>
              <a:t>blik</a:t>
            </a:r>
            <a:endParaRPr sz="2000" dirty="0">
              <a:latin typeface="Calibri"/>
              <a:cs typeface="Calibri"/>
            </a:endParaRPr>
          </a:p>
          <a:p>
            <a:pPr marL="370840" indent="-358140">
              <a:lnSpc>
                <a:spcPct val="100000"/>
              </a:lnSpc>
              <a:spcBef>
                <a:spcPts val="190"/>
              </a:spcBef>
              <a:buFont typeface="Wingdings"/>
              <a:buChar char=""/>
              <a:tabLst>
                <a:tab pos="370840" algn="l"/>
              </a:tabLst>
            </a:pPr>
            <a:r>
              <a:rPr sz="2000" b="1" dirty="0">
                <a:latin typeface="Calibri"/>
                <a:cs typeface="Calibri"/>
              </a:rPr>
              <a:t>pertu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6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spc="-35" dirty="0">
                <a:latin typeface="Calibri"/>
                <a:cs typeface="Calibri"/>
              </a:rPr>
              <a:t>f</a:t>
            </a:r>
            <a:r>
              <a:rPr sz="2000" b="1" dirty="0">
                <a:latin typeface="Calibri"/>
                <a:cs typeface="Calibri"/>
              </a:rPr>
              <a:t>ormasi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sec</a:t>
            </a:r>
            <a:r>
              <a:rPr sz="2000" b="1" spc="-15" dirty="0">
                <a:latin typeface="Calibri"/>
                <a:cs typeface="Calibri"/>
              </a:rPr>
              <a:t>a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on-line</a:t>
            </a:r>
            <a:endParaRPr sz="2000" dirty="0">
              <a:latin typeface="Calibri"/>
              <a:cs typeface="Calibri"/>
            </a:endParaRPr>
          </a:p>
          <a:p>
            <a:pPr marL="370840" marR="565785" indent="-358140">
              <a:lnSpc>
                <a:spcPct val="100000"/>
              </a:lnSpc>
              <a:spcBef>
                <a:spcPts val="204"/>
              </a:spcBef>
              <a:buFont typeface="Wingdings"/>
              <a:buChar char=""/>
              <a:tabLst>
                <a:tab pos="370840" algn="l"/>
              </a:tabLst>
            </a:pPr>
            <a:r>
              <a:rPr sz="2000" b="1" spc="-5" dirty="0">
                <a:latin typeface="Calibri"/>
                <a:cs typeface="Calibri"/>
              </a:rPr>
              <a:t>me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30" dirty="0">
                <a:latin typeface="Calibri"/>
                <a:cs typeface="Calibri"/>
              </a:rPr>
              <a:t>g</a:t>
            </a:r>
            <a:r>
              <a:rPr sz="2000" b="1" spc="-5" dirty="0">
                <a:latin typeface="Calibri"/>
                <a:cs typeface="Calibri"/>
              </a:rPr>
              <a:t>eliminas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redunda</a:t>
            </a:r>
            <a:r>
              <a:rPr sz="2000" b="1" i="1" spc="-30" dirty="0">
                <a:latin typeface="Calibri"/>
                <a:cs typeface="Calibri"/>
              </a:rPr>
              <a:t>n</a:t>
            </a:r>
            <a:r>
              <a:rPr sz="2000" b="1" i="1" dirty="0">
                <a:latin typeface="Calibri"/>
                <a:cs typeface="Calibri"/>
              </a:rPr>
              <a:t>t</a:t>
            </a:r>
            <a:r>
              <a:rPr sz="2000" b="1" i="1" spc="-9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Calibri"/>
                <a:cs typeface="Calibri"/>
              </a:rPr>
              <a:t>bureaucr</a:t>
            </a:r>
            <a:r>
              <a:rPr sz="2000" b="1" i="1" spc="-15" dirty="0">
                <a:latin typeface="Calibri"/>
                <a:cs typeface="Calibri"/>
              </a:rPr>
              <a:t>a</a:t>
            </a:r>
            <a:r>
              <a:rPr sz="2000" b="1" i="1" dirty="0">
                <a:latin typeface="Calibri"/>
                <a:cs typeface="Calibri"/>
              </a:rPr>
              <a:t>cy</a:t>
            </a:r>
            <a:r>
              <a:rPr sz="2000" b="1" i="1" dirty="0">
                <a:latin typeface="Times New Roman"/>
                <a:cs typeface="Times New Roman"/>
              </a:rPr>
              <a:t> </a:t>
            </a:r>
            <a:r>
              <a:rPr sz="2000" b="1" i="1" spc="-35" dirty="0">
                <a:latin typeface="Calibri"/>
                <a:cs typeface="Calibri"/>
              </a:rPr>
              <a:t>s</a:t>
            </a:r>
            <a:r>
              <a:rPr sz="2000" b="1" i="1" dirty="0">
                <a:latin typeface="Calibri"/>
                <a:cs typeface="Calibri"/>
              </a:rPr>
              <a:t>y</a:t>
            </a:r>
            <a:r>
              <a:rPr sz="2000" b="1" i="1" spc="-25" dirty="0">
                <a:latin typeface="Calibri"/>
                <a:cs typeface="Calibri"/>
              </a:rPr>
              <a:t>s</a:t>
            </a:r>
            <a:r>
              <a:rPr sz="2000" b="1" i="1" spc="-15" dirty="0">
                <a:latin typeface="Calibri"/>
                <a:cs typeface="Calibri"/>
              </a:rPr>
              <a:t>t</a:t>
            </a:r>
            <a:r>
              <a:rPr sz="2000" b="1" i="1" spc="-5" dirty="0">
                <a:latin typeface="Calibri"/>
                <a:cs typeface="Calibri"/>
              </a:rPr>
              <a:t>em</a:t>
            </a:r>
            <a:endParaRPr sz="2000" dirty="0">
              <a:latin typeface="Calibri"/>
              <a:cs typeface="Calibri"/>
            </a:endParaRPr>
          </a:p>
          <a:p>
            <a:pPr marL="370840" marR="5080" indent="-358140">
              <a:lnSpc>
                <a:spcPct val="100000"/>
              </a:lnSpc>
              <a:spcBef>
                <a:spcPts val="204"/>
              </a:spcBef>
              <a:buFont typeface="Wingdings"/>
              <a:buChar char=""/>
              <a:tabLst>
                <a:tab pos="370840" algn="l"/>
              </a:tabLst>
            </a:pPr>
            <a:r>
              <a:rPr sz="2000" b="1" dirty="0">
                <a:latin typeface="Calibri"/>
                <a:cs typeface="Calibri"/>
              </a:rPr>
              <a:t>m</a:t>
            </a:r>
            <a:r>
              <a:rPr sz="2000" b="1" spc="-5" dirty="0">
                <a:latin typeface="Calibri"/>
                <a:cs typeface="Calibri"/>
              </a:rPr>
              <a:t>em</a:t>
            </a:r>
            <a:r>
              <a:rPr sz="2000" b="1" dirty="0">
                <a:latin typeface="Calibri"/>
                <a:cs typeface="Calibri"/>
              </a:rPr>
              <a:t>b</a:t>
            </a:r>
            <a:r>
              <a:rPr sz="2000" b="1" spc="-5" dirty="0">
                <a:latin typeface="Calibri"/>
                <a:cs typeface="Calibri"/>
              </a:rPr>
              <a:t>eri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jamina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ece</a:t>
            </a: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r</a:t>
            </a:r>
            <a:r>
              <a:rPr sz="2000" b="1" spc="-5" dirty="0">
                <a:latin typeface="Calibri"/>
                <a:cs typeface="Calibri"/>
              </a:rPr>
              <a:t>es</a:t>
            </a:r>
            <a:r>
              <a:rPr sz="2000" b="1" spc="5" dirty="0">
                <a:latin typeface="Calibri"/>
                <a:cs typeface="Calibri"/>
              </a:rPr>
              <a:t>p</a:t>
            </a:r>
            <a:r>
              <a:rPr sz="2000" b="1" dirty="0">
                <a:latin typeface="Calibri"/>
                <a:cs typeface="Calibri"/>
              </a:rPr>
              <a:t>on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erhada</a:t>
            </a: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70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elu</a:t>
            </a:r>
            <a:r>
              <a:rPr sz="2000" b="1" spc="5" dirty="0">
                <a:latin typeface="Calibri"/>
                <a:cs typeface="Calibri"/>
              </a:rPr>
              <a:t>h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eb</a:t>
            </a:r>
            <a:r>
              <a:rPr sz="2000" b="1" spc="5" dirty="0">
                <a:latin typeface="Calibri"/>
                <a:cs typeface="Calibri"/>
              </a:rPr>
              <a:t>u</a:t>
            </a:r>
            <a:r>
              <a:rPr sz="2000" b="1" dirty="0">
                <a:latin typeface="Calibri"/>
                <a:cs typeface="Calibri"/>
              </a:rPr>
              <a:t>tu</a:t>
            </a:r>
            <a:r>
              <a:rPr sz="2000" b="1" spc="5" dirty="0">
                <a:latin typeface="Calibri"/>
                <a:cs typeface="Calibri"/>
              </a:rPr>
              <a:t>h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</a:t>
            </a:r>
            <a:r>
              <a:rPr sz="2000" b="1" spc="5" dirty="0">
                <a:latin typeface="Calibri"/>
                <a:cs typeface="Calibri"/>
              </a:rPr>
              <a:t>ng</a:t>
            </a:r>
            <a:r>
              <a:rPr sz="2000" b="1" spc="-5" dirty="0">
                <a:latin typeface="Calibri"/>
                <a:cs typeface="Calibri"/>
              </a:rPr>
              <a:t>guna</a:t>
            </a:r>
            <a:endParaRPr sz="2000" dirty="0">
              <a:latin typeface="Calibri"/>
              <a:cs typeface="Calibri"/>
            </a:endParaRPr>
          </a:p>
          <a:p>
            <a:pPr marL="370840" marR="737870" indent="-358140">
              <a:lnSpc>
                <a:spcPct val="100000"/>
              </a:lnSpc>
              <a:spcBef>
                <a:spcPts val="190"/>
              </a:spcBef>
              <a:buFont typeface="Wingdings"/>
              <a:buChar char=""/>
              <a:tabLst>
                <a:tab pos="370840" algn="l"/>
              </a:tabLst>
            </a:pPr>
            <a:r>
              <a:rPr sz="2000" b="1" spc="-5" dirty="0">
                <a:latin typeface="Calibri"/>
                <a:cs typeface="Calibri"/>
              </a:rPr>
              <a:t>me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5" dirty="0">
                <a:latin typeface="Calibri"/>
                <a:cs typeface="Calibri"/>
              </a:rPr>
              <a:t>gu</a:t>
            </a:r>
            <a:r>
              <a:rPr sz="2000" b="1" spc="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ah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one-</a:t>
            </a:r>
            <a:r>
              <a:rPr sz="2000" b="1" i="1" spc="-25" dirty="0">
                <a:latin typeface="Calibri"/>
                <a:cs typeface="Calibri"/>
              </a:rPr>
              <a:t>st</a:t>
            </a:r>
            <a:r>
              <a:rPr sz="2000" b="1" i="1" spc="-5" dirty="0">
                <a:latin typeface="Calibri"/>
                <a:cs typeface="Calibri"/>
              </a:rPr>
              <a:t>op-</a:t>
            </a:r>
            <a:r>
              <a:rPr sz="2000" b="1" i="1" dirty="0">
                <a:latin typeface="Calibri"/>
                <a:cs typeface="Calibri"/>
              </a:rPr>
              <a:t>se</a:t>
            </a:r>
            <a:r>
              <a:rPr sz="2000" b="1" i="1" spc="15" dirty="0">
                <a:latin typeface="Calibri"/>
                <a:cs typeface="Calibri"/>
              </a:rPr>
              <a:t>r</a:t>
            </a:r>
            <a:r>
              <a:rPr sz="2000" b="1" i="1" spc="-5" dirty="0">
                <a:latin typeface="Calibri"/>
                <a:cs typeface="Calibri"/>
              </a:rPr>
              <a:t>vi</a:t>
            </a:r>
            <a:r>
              <a:rPr sz="2000" b="1" i="1" spc="-25" dirty="0">
                <a:latin typeface="Calibri"/>
                <a:cs typeface="Calibri"/>
              </a:rPr>
              <a:t>c</a:t>
            </a:r>
            <a:r>
              <a:rPr sz="2000" b="1" i="1" dirty="0">
                <a:latin typeface="Calibri"/>
                <a:cs typeface="Calibri"/>
              </a:rPr>
              <a:t>e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bagi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eperlua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bi</a:t>
            </a:r>
            <a:r>
              <a:rPr sz="2000" b="1" spc="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nis</a:t>
            </a:r>
            <a:endParaRPr sz="2000" dirty="0">
              <a:latin typeface="Calibri"/>
              <a:cs typeface="Calibri"/>
            </a:endParaRPr>
          </a:p>
          <a:p>
            <a:pPr marL="370840" marR="71755" indent="-358140">
              <a:lnSpc>
                <a:spcPct val="100000"/>
              </a:lnSpc>
              <a:spcBef>
                <a:spcPts val="204"/>
              </a:spcBef>
              <a:buFont typeface="Wingdings"/>
              <a:buChar char=""/>
              <a:tabLst>
                <a:tab pos="370840" algn="l"/>
              </a:tabLst>
            </a:pPr>
            <a:r>
              <a:rPr sz="2000" b="1" spc="-5" dirty="0">
                <a:latin typeface="Calibri"/>
                <a:cs typeface="Calibri"/>
              </a:rPr>
              <a:t>memi</a:t>
            </a:r>
            <a:r>
              <a:rPr sz="2000" b="1" spc="5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imal</a:t>
            </a:r>
            <a:r>
              <a:rPr sz="2000" b="1" spc="-10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sasi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bi</a:t>
            </a:r>
            <a:r>
              <a:rPr sz="2000" b="1" spc="-40" dirty="0">
                <a:latin typeface="Calibri"/>
                <a:cs typeface="Calibri"/>
              </a:rPr>
              <a:t>ay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pel</a:t>
            </a:r>
            <a:r>
              <a:rPr sz="2000" b="1" spc="-45" dirty="0">
                <a:latin typeface="Calibri"/>
                <a:cs typeface="Calibri"/>
              </a:rPr>
              <a:t>a</a:t>
            </a:r>
            <a:r>
              <a:rPr sz="2000" b="1" spc="-4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5" dirty="0">
                <a:latin typeface="Calibri"/>
                <a:cs typeface="Calibri"/>
              </a:rPr>
              <a:t>u</a:t>
            </a:r>
            <a:r>
              <a:rPr sz="2000" b="1" dirty="0">
                <a:latin typeface="Calibri"/>
                <a:cs typeface="Calibri"/>
              </a:rPr>
              <a:t>blik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5" dirty="0">
                <a:latin typeface="Calibri"/>
                <a:cs typeface="Calibri"/>
              </a:rPr>
              <a:t>n</a:t>
            </a:r>
            <a:r>
              <a:rPr sz="2000" b="1" spc="-40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5" dirty="0">
                <a:latin typeface="Calibri"/>
                <a:cs typeface="Calibri"/>
              </a:rPr>
              <a:t>gi</a:t>
            </a:r>
            <a:r>
              <a:rPr sz="2000" b="1" spc="-25" dirty="0">
                <a:latin typeface="Calibri"/>
                <a:cs typeface="Calibri"/>
              </a:rPr>
              <a:t>nt</a:t>
            </a:r>
            <a:r>
              <a:rPr sz="2000" b="1" spc="-5" dirty="0">
                <a:latin typeface="Calibri"/>
                <a:cs typeface="Calibri"/>
              </a:rPr>
              <a:t>eg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asi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egi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l</a:t>
            </a:r>
            <a:r>
              <a:rPr sz="2000" b="1" spc="-45" dirty="0">
                <a:latin typeface="Calibri"/>
                <a:cs typeface="Calibri"/>
              </a:rPr>
              <a:t>a</a:t>
            </a:r>
            <a:r>
              <a:rPr sz="2000" b="1" spc="-4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542865"/>
            <a:ext cx="762032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17625">
              <a:lnSpc>
                <a:spcPct val="100000"/>
              </a:lnSpc>
            </a:pPr>
            <a:r>
              <a:rPr spc="-20" dirty="0"/>
              <a:t>P</a:t>
            </a:r>
            <a:r>
              <a:rPr sz="2250" spc="-15" dirty="0"/>
              <a:t>EN</a:t>
            </a:r>
            <a:r>
              <a:rPr sz="2250" spc="-25" dirty="0"/>
              <a:t>G</a:t>
            </a:r>
            <a:r>
              <a:rPr sz="2250" spc="-15" dirty="0"/>
              <a:t>E</a:t>
            </a:r>
            <a:r>
              <a:rPr sz="2250" spc="-30" dirty="0"/>
              <a:t>M</a:t>
            </a:r>
            <a:r>
              <a:rPr sz="2250" spc="-40" dirty="0"/>
              <a:t>B</a:t>
            </a:r>
            <a:r>
              <a:rPr sz="2250" spc="-15" dirty="0"/>
              <a:t>AN</a:t>
            </a:r>
            <a:r>
              <a:rPr sz="2250" spc="-25" dirty="0"/>
              <a:t>G</a:t>
            </a:r>
            <a:r>
              <a:rPr sz="2250" spc="-15" dirty="0"/>
              <a:t>AN</a:t>
            </a:r>
            <a:r>
              <a:rPr sz="2250" spc="70" dirty="0">
                <a:latin typeface="Times New Roman"/>
                <a:cs typeface="Times New Roman"/>
              </a:rPr>
              <a:t> </a:t>
            </a:r>
            <a:r>
              <a:rPr spc="-15" dirty="0"/>
              <a:t>E</a:t>
            </a:r>
            <a:r>
              <a:rPr spc="-20" dirty="0"/>
              <a:t>-G</a:t>
            </a:r>
            <a:r>
              <a:rPr spc="-70" dirty="0"/>
              <a:t>O</a:t>
            </a:r>
            <a:r>
              <a:rPr spc="-25" dirty="0"/>
              <a:t>VERNMENT</a:t>
            </a:r>
            <a:endParaRPr sz="2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3412" y="1538727"/>
            <a:ext cx="7218045" cy="4676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420370" indent="-457200">
              <a:lnSpc>
                <a:spcPct val="100000"/>
              </a:lnSpc>
              <a:buClr>
                <a:srgbClr val="FE8537"/>
              </a:buClr>
              <a:buSzPct val="68421"/>
              <a:buFont typeface="Calibri"/>
              <a:buAutoNum type="arabicPeriod"/>
              <a:tabLst>
                <a:tab pos="470534" algn="l"/>
              </a:tabLst>
            </a:pPr>
            <a:r>
              <a:rPr sz="1900" b="1" spc="-55" dirty="0">
                <a:latin typeface="Calibri"/>
                <a:cs typeface="Calibri"/>
              </a:rPr>
              <a:t>P</a:t>
            </a:r>
            <a:r>
              <a:rPr sz="1900" b="1" spc="-10" dirty="0">
                <a:latin typeface="Calibri"/>
                <a:cs typeface="Calibri"/>
              </a:rPr>
              <a:t>el</a:t>
            </a:r>
            <a:r>
              <a:rPr sz="1900" b="1" spc="-45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0" dirty="0">
                <a:latin typeface="Calibri"/>
                <a:cs typeface="Calibri"/>
              </a:rPr>
              <a:t>anan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lebih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bai</a:t>
            </a:r>
            <a:r>
              <a:rPr sz="1900" b="1" spc="-5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: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p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10" dirty="0">
                <a:latin typeface="Calibri"/>
                <a:cs typeface="Calibri"/>
              </a:rPr>
              <a:t>ning</a:t>
            </a:r>
            <a:r>
              <a:rPr sz="1900" b="1" spc="-35" dirty="0">
                <a:latin typeface="Calibri"/>
                <a:cs typeface="Calibri"/>
              </a:rPr>
              <a:t>k</a:t>
            </a:r>
            <a:r>
              <a:rPr sz="1900" b="1" spc="-25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fisi</a:t>
            </a:r>
            <a:r>
              <a:rPr sz="1900" b="1" dirty="0">
                <a:latin typeface="Calibri"/>
                <a:cs typeface="Calibri"/>
              </a:rPr>
              <a:t>e</a:t>
            </a:r>
            <a:r>
              <a:rPr sz="1900" b="1" spc="-10" dirty="0">
                <a:latin typeface="Calibri"/>
                <a:cs typeface="Calibri"/>
              </a:rPr>
              <a:t>ns</a:t>
            </a:r>
            <a:r>
              <a:rPr sz="1900" b="1" dirty="0">
                <a:latin typeface="Calibri"/>
                <a:cs typeface="Calibri"/>
              </a:rPr>
              <a:t>i</a:t>
            </a:r>
            <a:r>
              <a:rPr sz="1900" b="1" spc="-5" dirty="0">
                <a:latin typeface="Calibri"/>
                <a:cs typeface="Calibri"/>
              </a:rPr>
              <a:t>,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50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5" dirty="0">
                <a:latin typeface="Calibri"/>
                <a:cs typeface="Calibri"/>
              </a:rPr>
              <a:t>amana</a:t>
            </a:r>
            <a:r>
              <a:rPr sz="1900" b="1" spc="-5" dirty="0">
                <a:latin typeface="Calibri"/>
                <a:cs typeface="Calibri"/>
              </a:rPr>
              <a:t>n,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se</a:t>
            </a:r>
            <a:r>
              <a:rPr sz="1900" b="1" spc="-15" dirty="0">
                <a:latin typeface="Calibri"/>
                <a:cs typeface="Calibri"/>
              </a:rPr>
              <a:t>r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25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sesibi</a:t>
            </a:r>
            <a:r>
              <a:rPr sz="1900" b="1" dirty="0">
                <a:latin typeface="Calibri"/>
                <a:cs typeface="Calibri"/>
              </a:rPr>
              <a:t>l</a:t>
            </a:r>
            <a:r>
              <a:rPr sz="1900" b="1" spc="-5" dirty="0">
                <a:latin typeface="Calibri"/>
                <a:cs typeface="Calibri"/>
              </a:rPr>
              <a:t>i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as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0" dirty="0">
                <a:latin typeface="Calibri"/>
                <a:cs typeface="Calibri"/>
              </a:rPr>
              <a:t>ang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lebih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baik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dari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p</a:t>
            </a:r>
            <a:r>
              <a:rPr sz="1900" b="1" spc="-5" dirty="0">
                <a:latin typeface="Calibri"/>
                <a:cs typeface="Calibri"/>
              </a:rPr>
              <a:t>el</a:t>
            </a:r>
            <a:r>
              <a:rPr sz="1900" b="1" spc="-45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0" dirty="0">
                <a:latin typeface="Calibri"/>
                <a:cs typeface="Calibri"/>
              </a:rPr>
              <a:t>anan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publik.</a:t>
            </a:r>
            <a:endParaRPr sz="1900">
              <a:latin typeface="Calibri"/>
              <a:cs typeface="Calibri"/>
            </a:endParaRPr>
          </a:p>
          <a:p>
            <a:pPr marL="469900" marR="42164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421"/>
              <a:buFont typeface="Calibri"/>
              <a:buAutoNum type="arabicPeriod"/>
              <a:tabLst>
                <a:tab pos="470534" algn="l"/>
              </a:tabLst>
            </a:pPr>
            <a:r>
              <a:rPr sz="1900" b="1" spc="-55" dirty="0">
                <a:latin typeface="Calibri"/>
                <a:cs typeface="Calibri"/>
              </a:rPr>
              <a:t>P</a:t>
            </a:r>
            <a:r>
              <a:rPr sz="1900" b="1" spc="-15" dirty="0">
                <a:latin typeface="Calibri"/>
                <a:cs typeface="Calibri"/>
              </a:rPr>
              <a:t>emb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40" dirty="0">
                <a:latin typeface="Calibri"/>
                <a:cs typeface="Calibri"/>
              </a:rPr>
              <a:t>r</a:t>
            </a:r>
            <a:r>
              <a:rPr sz="1900" b="1" spc="-15" dirty="0">
                <a:latin typeface="Calibri"/>
                <a:cs typeface="Calibri"/>
              </a:rPr>
              <a:t>d</a:t>
            </a:r>
            <a:r>
              <a:rPr sz="1900" b="1" spc="-45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0" dirty="0">
                <a:latin typeface="Calibri"/>
                <a:cs typeface="Calibri"/>
              </a:rPr>
              <a:t>aan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ma</a:t>
            </a:r>
            <a:r>
              <a:rPr sz="1900" b="1" spc="-35" dirty="0">
                <a:latin typeface="Calibri"/>
                <a:cs typeface="Calibri"/>
              </a:rPr>
              <a:t>sy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50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k</a:t>
            </a:r>
            <a:r>
              <a:rPr sz="1900" b="1" spc="-25" dirty="0">
                <a:latin typeface="Calibri"/>
                <a:cs typeface="Calibri"/>
              </a:rPr>
              <a:t>a</a:t>
            </a:r>
            <a:r>
              <a:rPr sz="1900" b="1" spc="-10" dirty="0">
                <a:latin typeface="Calibri"/>
                <a:cs typeface="Calibri"/>
              </a:rPr>
              <a:t>t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melalui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Calibri"/>
                <a:cs typeface="Calibri"/>
              </a:rPr>
              <a:t>k</a:t>
            </a:r>
            <a:r>
              <a:rPr sz="1900" b="1" spc="-15" dirty="0">
                <a:latin typeface="Calibri"/>
                <a:cs typeface="Calibri"/>
              </a:rPr>
              <a:t>emudahan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dan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cu</a:t>
            </a:r>
            <a:r>
              <a:rPr sz="1900" b="1" spc="-3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upan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Calibri"/>
                <a:cs typeface="Calibri"/>
              </a:rPr>
              <a:t>i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f</a:t>
            </a:r>
            <a:r>
              <a:rPr sz="1900" b="1" spc="-10" dirty="0">
                <a:latin typeface="Calibri"/>
                <a:cs typeface="Calibri"/>
              </a:rPr>
              <a:t>ormasi: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p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mb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10" dirty="0">
                <a:latin typeface="Calibri"/>
                <a:cs typeface="Calibri"/>
              </a:rPr>
              <a:t>tu</a:t>
            </a:r>
            <a:r>
              <a:rPr sz="1900" b="1" spc="-3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jarin</a:t>
            </a:r>
            <a:r>
              <a:rPr sz="1900" b="1" spc="-45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Calibri"/>
                <a:cs typeface="Calibri"/>
              </a:rPr>
              <a:t>i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f</a:t>
            </a:r>
            <a:r>
              <a:rPr sz="1900" b="1" spc="-10" dirty="0">
                <a:latin typeface="Calibri"/>
                <a:cs typeface="Calibri"/>
              </a:rPr>
              <a:t>ormasi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dan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t</a:t>
            </a:r>
            <a:r>
              <a:rPr sz="1900" b="1" spc="-45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ansa</a:t>
            </a:r>
            <a:r>
              <a:rPr sz="1900" b="1" spc="-2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si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p</a:t>
            </a:r>
            <a:r>
              <a:rPr sz="1900" b="1" spc="-5" dirty="0">
                <a:latin typeface="Calibri"/>
                <a:cs typeface="Calibri"/>
              </a:rPr>
              <a:t>el</a:t>
            </a:r>
            <a:r>
              <a:rPr sz="1900" b="1" spc="-45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0" dirty="0">
                <a:latin typeface="Calibri"/>
                <a:cs typeface="Calibri"/>
              </a:rPr>
              <a:t>anan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publik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0" dirty="0">
                <a:latin typeface="Calibri"/>
                <a:cs typeface="Calibri"/>
              </a:rPr>
              <a:t>ang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b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r</a:t>
            </a:r>
            <a:r>
              <a:rPr sz="1900" b="1" spc="-35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uali</a:t>
            </a:r>
            <a:r>
              <a:rPr sz="1900" b="1" spc="-30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as,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c</a:t>
            </a:r>
            <a:r>
              <a:rPr sz="1900" b="1" spc="-10" dirty="0">
                <a:latin typeface="Calibri"/>
                <a:cs typeface="Calibri"/>
              </a:rPr>
              <a:t>ep</a:t>
            </a:r>
            <a:r>
              <a:rPr sz="1900" b="1" spc="-25" dirty="0">
                <a:latin typeface="Calibri"/>
                <a:cs typeface="Calibri"/>
              </a:rPr>
              <a:t>a</a:t>
            </a:r>
            <a:r>
              <a:rPr sz="1900" b="1" spc="-5" dirty="0">
                <a:latin typeface="Calibri"/>
                <a:cs typeface="Calibri"/>
              </a:rPr>
              <a:t>t,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dan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rjang</a:t>
            </a:r>
            <a:r>
              <a:rPr sz="1900" b="1" spc="-35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au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ma</a:t>
            </a:r>
            <a:r>
              <a:rPr sz="1900" b="1" spc="-35" dirty="0">
                <a:latin typeface="Calibri"/>
                <a:cs typeface="Calibri"/>
              </a:rPr>
              <a:t>sy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50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k</a:t>
            </a:r>
            <a:r>
              <a:rPr sz="1900" b="1" spc="-25" dirty="0">
                <a:latin typeface="Calibri"/>
                <a:cs typeface="Calibri"/>
              </a:rPr>
              <a:t>a</a:t>
            </a:r>
            <a:r>
              <a:rPr sz="1900" b="1" spc="-10" dirty="0">
                <a:latin typeface="Calibri"/>
                <a:cs typeface="Calibri"/>
              </a:rPr>
              <a:t>t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luas.</a:t>
            </a:r>
            <a:endParaRPr sz="1900">
              <a:latin typeface="Calibri"/>
              <a:cs typeface="Calibri"/>
            </a:endParaRPr>
          </a:p>
          <a:p>
            <a:pPr marL="469900" marR="58928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421"/>
              <a:buFont typeface="Calibri"/>
              <a:buAutoNum type="arabicPeriod"/>
              <a:tabLst>
                <a:tab pos="470534" algn="l"/>
              </a:tabLst>
            </a:pPr>
            <a:r>
              <a:rPr sz="1900" b="1" spc="-55" dirty="0">
                <a:latin typeface="Calibri"/>
                <a:cs typeface="Calibri"/>
              </a:rPr>
              <a:t>P</a:t>
            </a:r>
            <a:r>
              <a:rPr sz="1900" b="1" spc="-15" dirty="0">
                <a:latin typeface="Calibri"/>
                <a:cs typeface="Calibri"/>
              </a:rPr>
              <a:t>emb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10" dirty="0">
                <a:latin typeface="Calibri"/>
                <a:cs typeface="Calibri"/>
              </a:rPr>
              <a:t>tu</a:t>
            </a:r>
            <a:r>
              <a:rPr sz="1900" b="1" spc="-3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hub</a:t>
            </a:r>
            <a:r>
              <a:rPr sz="1900" b="1" spc="-10" dirty="0">
                <a:latin typeface="Calibri"/>
                <a:cs typeface="Calibri"/>
              </a:rPr>
              <a:t>u</a:t>
            </a:r>
            <a:r>
              <a:rPr sz="1900" b="1" spc="-15" dirty="0">
                <a:latin typeface="Calibri"/>
                <a:cs typeface="Calibri"/>
              </a:rPr>
              <a:t>n</a:t>
            </a:r>
            <a:r>
              <a:rPr sz="1900" b="1" spc="-45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Calibri"/>
                <a:cs typeface="Calibri"/>
              </a:rPr>
              <a:t>i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50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25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tif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d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n</a:t>
            </a:r>
            <a:r>
              <a:rPr sz="1900" b="1" spc="-45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dunia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usaha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u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10" dirty="0">
                <a:latin typeface="Calibri"/>
                <a:cs typeface="Calibri"/>
              </a:rPr>
              <a:t>tuk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Calibri"/>
                <a:cs typeface="Calibri"/>
              </a:rPr>
              <a:t>m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10" dirty="0">
                <a:latin typeface="Calibri"/>
                <a:cs typeface="Calibri"/>
              </a:rPr>
              <a:t>nghadapi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perubahan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dan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pe</a:t>
            </a:r>
            <a:r>
              <a:rPr sz="1900" b="1" spc="-35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sain</a:t>
            </a:r>
            <a:r>
              <a:rPr sz="1900" b="1" spc="-50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pe</a:t>
            </a:r>
            <a:r>
              <a:rPr sz="1900" b="1" spc="-35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da</a:t>
            </a:r>
            <a:r>
              <a:rPr sz="1900" b="1" spc="-50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50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Calibri"/>
                <a:cs typeface="Calibri"/>
              </a:rPr>
              <a:t>i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rnasiona</a:t>
            </a:r>
            <a:r>
              <a:rPr sz="1900" b="1" spc="5" dirty="0">
                <a:latin typeface="Calibri"/>
                <a:cs typeface="Calibri"/>
              </a:rPr>
              <a:t>l</a:t>
            </a:r>
            <a:r>
              <a:rPr sz="1900" b="1" spc="-5" dirty="0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421"/>
              <a:buFont typeface="Calibri"/>
              <a:buAutoNum type="arabicPeriod"/>
              <a:tabLst>
                <a:tab pos="470534" algn="l"/>
              </a:tabLst>
            </a:pPr>
            <a:r>
              <a:rPr sz="1900" b="1" spc="-55" dirty="0">
                <a:latin typeface="Calibri"/>
                <a:cs typeface="Calibri"/>
              </a:rPr>
              <a:t>P</a:t>
            </a:r>
            <a:r>
              <a:rPr sz="1900" b="1" spc="-15" dirty="0">
                <a:latin typeface="Calibri"/>
                <a:cs typeface="Calibri"/>
              </a:rPr>
              <a:t>emb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10" dirty="0">
                <a:latin typeface="Calibri"/>
                <a:cs typeface="Calibri"/>
              </a:rPr>
              <a:t>tu</a:t>
            </a:r>
            <a:r>
              <a:rPr sz="1900" b="1" spc="-3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me</a:t>
            </a:r>
            <a:r>
              <a:rPr sz="1900" b="1" spc="-35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anis</a:t>
            </a:r>
            <a:r>
              <a:rPr sz="1900" b="1" spc="-15" dirty="0">
                <a:latin typeface="Calibri"/>
                <a:cs typeface="Calibri"/>
              </a:rPr>
              <a:t>m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dan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salu</a:t>
            </a:r>
            <a:r>
              <a:rPr sz="1900" b="1" spc="-45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Calibri"/>
                <a:cs typeface="Calibri"/>
              </a:rPr>
              <a:t>k</a:t>
            </a:r>
            <a:r>
              <a:rPr sz="1900" b="1" spc="-15" dirty="0">
                <a:latin typeface="Calibri"/>
                <a:cs typeface="Calibri"/>
              </a:rPr>
              <a:t>omuni</a:t>
            </a:r>
            <a:r>
              <a:rPr sz="1900" b="1" spc="-3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asi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d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n</a:t>
            </a:r>
            <a:r>
              <a:rPr sz="1900" b="1" spc="-45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lemba</a:t>
            </a:r>
            <a:r>
              <a:rPr sz="1900" b="1" spc="-45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n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45" dirty="0">
                <a:latin typeface="Calibri"/>
                <a:cs typeface="Calibri"/>
              </a:rPr>
              <a:t>g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50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se</a:t>
            </a:r>
            <a:r>
              <a:rPr sz="1900" b="1" spc="-15" dirty="0">
                <a:latin typeface="Calibri"/>
                <a:cs typeface="Calibri"/>
              </a:rPr>
              <a:t>r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p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50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0" dirty="0">
                <a:latin typeface="Calibri"/>
                <a:cs typeface="Calibri"/>
              </a:rPr>
              <a:t>ediaan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Calibri"/>
                <a:cs typeface="Calibri"/>
              </a:rPr>
              <a:t>f</a:t>
            </a:r>
            <a:r>
              <a:rPr sz="1900" b="1" spc="-10" dirty="0">
                <a:latin typeface="Calibri"/>
                <a:cs typeface="Calibri"/>
              </a:rPr>
              <a:t>asili</a:t>
            </a:r>
            <a:r>
              <a:rPr sz="1900" b="1" spc="-30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as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dialog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publik.</a:t>
            </a:r>
            <a:endParaRPr sz="19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421"/>
              <a:buFont typeface="Calibri"/>
              <a:buAutoNum type="arabicPeriod"/>
              <a:tabLst>
                <a:tab pos="470534" algn="l"/>
              </a:tabLst>
            </a:pPr>
            <a:r>
              <a:rPr sz="1900" b="1" spc="-60" dirty="0">
                <a:latin typeface="Calibri"/>
                <a:cs typeface="Calibri"/>
              </a:rPr>
              <a:t>K</a:t>
            </a:r>
            <a:r>
              <a:rPr sz="1900" b="1" spc="-20" dirty="0">
                <a:latin typeface="Calibri"/>
                <a:cs typeface="Calibri"/>
              </a:rPr>
              <a:t>e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rbu</a:t>
            </a:r>
            <a:r>
              <a:rPr sz="1900" b="1" spc="-3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aan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Calibri"/>
                <a:cs typeface="Calibri"/>
              </a:rPr>
              <a:t>i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f</a:t>
            </a:r>
            <a:r>
              <a:rPr sz="1900" b="1" spc="-10" dirty="0">
                <a:latin typeface="Calibri"/>
                <a:cs typeface="Calibri"/>
              </a:rPr>
              <a:t>ormas</a:t>
            </a:r>
            <a:r>
              <a:rPr sz="1900" b="1" dirty="0">
                <a:latin typeface="Calibri"/>
                <a:cs typeface="Calibri"/>
              </a:rPr>
              <a:t>i</a:t>
            </a:r>
            <a:r>
              <a:rPr sz="1900" b="1" spc="-10" dirty="0">
                <a:latin typeface="Calibri"/>
                <a:cs typeface="Calibri"/>
              </a:rPr>
              <a:t>: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p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mb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10" dirty="0">
                <a:latin typeface="Calibri"/>
                <a:cs typeface="Calibri"/>
              </a:rPr>
              <a:t>tu</a:t>
            </a:r>
            <a:r>
              <a:rPr sz="1900" b="1" spc="-3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si</a:t>
            </a:r>
            <a:r>
              <a:rPr sz="1900" b="1" spc="-35" dirty="0">
                <a:latin typeface="Calibri"/>
                <a:cs typeface="Calibri"/>
              </a:rPr>
              <a:t>st</a:t>
            </a:r>
            <a:r>
              <a:rPr sz="1900" b="1" spc="-15" dirty="0">
                <a:latin typeface="Calibri"/>
                <a:cs typeface="Calibri"/>
              </a:rPr>
              <a:t>em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manajemen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dan</a:t>
            </a:r>
            <a:endParaRPr sz="19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900" b="1" spc="-15" dirty="0">
                <a:latin typeface="Calibri"/>
                <a:cs typeface="Calibri"/>
              </a:rPr>
              <a:t>p</a:t>
            </a:r>
            <a:r>
              <a:rPr sz="1900" b="1" spc="-40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oses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Calibri"/>
                <a:cs typeface="Calibri"/>
              </a:rPr>
              <a:t>k</a:t>
            </a:r>
            <a:r>
              <a:rPr sz="1900" b="1" spc="-15" dirty="0">
                <a:latin typeface="Calibri"/>
                <a:cs typeface="Calibri"/>
              </a:rPr>
              <a:t>erj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Calibri"/>
                <a:cs typeface="Calibri"/>
              </a:rPr>
              <a:t>y</a:t>
            </a:r>
            <a:r>
              <a:rPr sz="1900" b="1" spc="-10" dirty="0">
                <a:latin typeface="Calibri"/>
                <a:cs typeface="Calibri"/>
              </a:rPr>
              <a:t>ang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t</a:t>
            </a:r>
            <a:r>
              <a:rPr sz="1900" b="1" spc="-50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anspa</a:t>
            </a:r>
            <a:r>
              <a:rPr sz="1900" b="1" spc="-55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dan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fisi</a:t>
            </a:r>
            <a:r>
              <a:rPr sz="1900" b="1" spc="-5" dirty="0">
                <a:latin typeface="Calibri"/>
                <a:cs typeface="Calibri"/>
              </a:rPr>
              <a:t>en.</a:t>
            </a:r>
            <a:endParaRPr sz="1900">
              <a:latin typeface="Calibri"/>
              <a:cs typeface="Calibri"/>
            </a:endParaRPr>
          </a:p>
          <a:p>
            <a:pPr marL="469900" marR="323215" indent="-45720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421"/>
              <a:buFont typeface="Calibri"/>
              <a:buAutoNum type="arabicPeriod" startAt="6"/>
              <a:tabLst>
                <a:tab pos="470534" algn="l"/>
              </a:tabLst>
            </a:pPr>
            <a:r>
              <a:rPr sz="1900" b="1" spc="-55" dirty="0">
                <a:latin typeface="Calibri"/>
                <a:cs typeface="Calibri"/>
              </a:rPr>
              <a:t>P</a:t>
            </a:r>
            <a:r>
              <a:rPr sz="1900" b="1" spc="-10" dirty="0">
                <a:latin typeface="Calibri"/>
                <a:cs typeface="Calibri"/>
              </a:rPr>
              <a:t>ela</a:t>
            </a:r>
            <a:r>
              <a:rPr sz="1900" b="1" spc="-2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sanaan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gi</a:t>
            </a:r>
            <a:r>
              <a:rPr sz="1900" b="1" spc="-20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an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p</a:t>
            </a:r>
            <a:r>
              <a:rPr sz="1900" b="1" spc="-5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meri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ahan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se</a:t>
            </a:r>
            <a:r>
              <a:rPr sz="1900" b="1" spc="-25" dirty="0">
                <a:latin typeface="Calibri"/>
                <a:cs typeface="Calibri"/>
              </a:rPr>
              <a:t>c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50" dirty="0">
                <a:latin typeface="Calibri"/>
                <a:cs typeface="Calibri"/>
              </a:rPr>
              <a:t>r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lebih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Calibri"/>
                <a:cs typeface="Calibri"/>
              </a:rPr>
              <a:t>e</a:t>
            </a:r>
            <a:r>
              <a:rPr sz="1900" b="1" spc="-50" dirty="0">
                <a:latin typeface="Calibri"/>
                <a:cs typeface="Calibri"/>
              </a:rPr>
              <a:t>f</a:t>
            </a:r>
            <a:r>
              <a:rPr sz="1900" b="1" spc="-10" dirty="0">
                <a:latin typeface="Calibri"/>
                <a:cs typeface="Calibri"/>
              </a:rPr>
              <a:t>e</a:t>
            </a:r>
            <a:r>
              <a:rPr sz="1900" b="1" spc="-20" dirty="0">
                <a:latin typeface="Calibri"/>
                <a:cs typeface="Calibri"/>
              </a:rPr>
              <a:t>k</a:t>
            </a:r>
            <a:r>
              <a:rPr sz="1900" b="1" spc="-10" dirty="0">
                <a:latin typeface="Calibri"/>
                <a:cs typeface="Calibri"/>
              </a:rPr>
              <a:t>ti</a:t>
            </a:r>
            <a:r>
              <a:rPr sz="1900" b="1" spc="-100" dirty="0">
                <a:latin typeface="Calibri"/>
                <a:cs typeface="Calibri"/>
              </a:rPr>
              <a:t>f</a:t>
            </a:r>
            <a:r>
              <a:rPr sz="1900" b="1" spc="-5" dirty="0">
                <a:latin typeface="Calibri"/>
                <a:cs typeface="Calibri"/>
              </a:rPr>
              <a:t>,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Calibri"/>
                <a:cs typeface="Calibri"/>
              </a:rPr>
              <a:t>e</a:t>
            </a:r>
            <a:r>
              <a:rPr sz="1900" b="1" spc="-15" dirty="0">
                <a:latin typeface="Calibri"/>
                <a:cs typeface="Calibri"/>
              </a:rPr>
              <a:t>fisi</a:t>
            </a:r>
            <a:r>
              <a:rPr sz="1900" b="1" dirty="0">
                <a:latin typeface="Calibri"/>
                <a:cs typeface="Calibri"/>
              </a:rPr>
              <a:t>e</a:t>
            </a:r>
            <a:r>
              <a:rPr sz="1900" b="1" spc="-10" dirty="0">
                <a:latin typeface="Calibri"/>
                <a:cs typeface="Calibri"/>
              </a:rPr>
              <a:t>n,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dan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a</a:t>
            </a:r>
            <a:r>
              <a:rPr sz="1900" b="1" spc="-35" dirty="0">
                <a:latin typeface="Calibri"/>
                <a:cs typeface="Calibri"/>
              </a:rPr>
              <a:t>k</a:t>
            </a:r>
            <a:r>
              <a:rPr sz="1900" b="1" spc="-15" dirty="0">
                <a:latin typeface="Calibri"/>
                <a:cs typeface="Calibri"/>
              </a:rPr>
              <a:t>u</a:t>
            </a:r>
            <a:r>
              <a:rPr sz="1900" b="1" spc="-25" dirty="0">
                <a:latin typeface="Calibri"/>
                <a:cs typeface="Calibri"/>
              </a:rPr>
              <a:t>n</a:t>
            </a:r>
            <a:r>
              <a:rPr sz="1900" b="1" spc="-35" dirty="0">
                <a:latin typeface="Calibri"/>
                <a:cs typeface="Calibri"/>
              </a:rPr>
              <a:t>t</a:t>
            </a:r>
            <a:r>
              <a:rPr sz="1900" b="1" spc="-10" dirty="0">
                <a:latin typeface="Calibri"/>
                <a:cs typeface="Calibri"/>
              </a:rPr>
              <a:t>ab</a:t>
            </a:r>
            <a:r>
              <a:rPr sz="1900" b="1" spc="-5" dirty="0">
                <a:latin typeface="Calibri"/>
                <a:cs typeface="Calibri"/>
              </a:rPr>
              <a:t>el.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381000" y="457200"/>
            <a:ext cx="73914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04390" algn="ctr">
              <a:lnSpc>
                <a:spcPct val="100000"/>
              </a:lnSpc>
            </a:pPr>
            <a:r>
              <a:rPr sz="3200" spc="-2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sz="3200" spc="-55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</a:t>
            </a:r>
            <a:r>
              <a:rPr sz="3200" spc="-15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</a:t>
            </a:r>
            <a:r>
              <a:rPr sz="3200" spc="-8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</a:t>
            </a:r>
            <a:r>
              <a:rPr sz="3200" spc="-15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</a:t>
            </a:r>
            <a:r>
              <a:rPr sz="3200" spc="7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sz="3200" spc="-2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</a:t>
            </a:r>
            <a:r>
              <a:rPr sz="3200" spc="-15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</a:t>
            </a:r>
            <a:r>
              <a:rPr sz="3200" spc="-3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</a:t>
            </a:r>
            <a:r>
              <a:rPr sz="3200" spc="-65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sz="3200" spc="-2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VERN</a:t>
            </a:r>
            <a:r>
              <a:rPr sz="3200" spc="-3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</a:t>
            </a:r>
            <a:r>
              <a:rPr sz="3200" spc="-15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ENT</a:t>
            </a:r>
            <a:endParaRPr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95600" y="1752600"/>
            <a:ext cx="4900295" cy="4187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0840" marR="361950" indent="-358140">
              <a:lnSpc>
                <a:spcPct val="100000"/>
              </a:lnSpc>
              <a:buClr>
                <a:srgbClr val="FE8537"/>
              </a:buClr>
              <a:buSzPct val="69444"/>
              <a:buFont typeface="Open Sans"/>
              <a:buAutoNum type="arabicPeriod"/>
              <a:tabLst>
                <a:tab pos="370840" algn="l"/>
              </a:tabLst>
            </a:pPr>
            <a:r>
              <a:rPr sz="1800" b="1" spc="-30" dirty="0">
                <a:latin typeface="Open Sans"/>
                <a:cs typeface="Open Sans"/>
              </a:rPr>
              <a:t>M</a:t>
            </a:r>
            <a:r>
              <a:rPr sz="1800" b="1" dirty="0">
                <a:latin typeface="Open Sans"/>
                <a:cs typeface="Open Sans"/>
              </a:rPr>
              <a:t>e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i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dirty="0">
                <a:latin typeface="Open Sans"/>
                <a:cs typeface="Open Sans"/>
              </a:rPr>
              <a:t>gk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spc="-5" dirty="0">
                <a:latin typeface="Open Sans"/>
                <a:cs typeface="Open Sans"/>
              </a:rPr>
              <a:t>tka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Open Sans"/>
                <a:cs typeface="Open Sans"/>
              </a:rPr>
              <a:t>k</a:t>
            </a:r>
            <a:r>
              <a:rPr sz="1800" b="1" dirty="0">
                <a:latin typeface="Open Sans"/>
                <a:cs typeface="Open Sans"/>
              </a:rPr>
              <a:t>ua</a:t>
            </a:r>
            <a:r>
              <a:rPr sz="1800" b="1" spc="5" dirty="0">
                <a:latin typeface="Open Sans"/>
                <a:cs typeface="Open Sans"/>
              </a:rPr>
              <a:t>l</a:t>
            </a:r>
            <a:r>
              <a:rPr sz="1800" b="1" spc="-5" dirty="0">
                <a:latin typeface="Open Sans"/>
                <a:cs typeface="Open Sans"/>
              </a:rPr>
              <a:t>it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dirty="0">
                <a:latin typeface="Open Sans"/>
                <a:cs typeface="Open Sans"/>
              </a:rPr>
              <a:t>s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pe</a:t>
            </a:r>
            <a:r>
              <a:rPr sz="1800" b="1" spc="-5" dirty="0">
                <a:latin typeface="Open Sans"/>
                <a:cs typeface="Open Sans"/>
              </a:rPr>
              <a:t>l</a:t>
            </a:r>
            <a:r>
              <a:rPr sz="1800" b="1" spc="-15" dirty="0">
                <a:latin typeface="Open Sans"/>
                <a:cs typeface="Open Sans"/>
              </a:rPr>
              <a:t>aya</a:t>
            </a:r>
            <a:r>
              <a:rPr sz="1800" b="1" dirty="0">
                <a:latin typeface="Open Sans"/>
                <a:cs typeface="Open Sans"/>
              </a:rPr>
              <a:t>nan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pemerintah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40" dirty="0">
                <a:latin typeface="Open Sans"/>
                <a:cs typeface="Open Sans"/>
              </a:rPr>
              <a:t>k</a:t>
            </a:r>
            <a:r>
              <a:rPr sz="1800" b="1" dirty="0">
                <a:latin typeface="Open Sans"/>
                <a:cs typeface="Open Sans"/>
              </a:rPr>
              <a:t>epada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Open Sans"/>
                <a:cs typeface="Open Sans"/>
              </a:rPr>
              <a:t>m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5" dirty="0">
                <a:latin typeface="Open Sans"/>
                <a:cs typeface="Open Sans"/>
              </a:rPr>
              <a:t>s</a:t>
            </a:r>
            <a:r>
              <a:rPr sz="1800" b="1" spc="-10" dirty="0">
                <a:latin typeface="Open Sans"/>
                <a:cs typeface="Open Sans"/>
              </a:rPr>
              <a:t>y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-35" dirty="0">
                <a:latin typeface="Open Sans"/>
                <a:cs typeface="Open Sans"/>
              </a:rPr>
              <a:t>r</a:t>
            </a:r>
            <a:r>
              <a:rPr sz="1800" b="1" dirty="0">
                <a:latin typeface="Open Sans"/>
                <a:cs typeface="Open Sans"/>
              </a:rPr>
              <a:t>akat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dan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40" dirty="0">
                <a:latin typeface="Open Sans"/>
                <a:cs typeface="Open Sans"/>
              </a:rPr>
              <a:t>k</a:t>
            </a:r>
            <a:r>
              <a:rPr sz="1800" b="1" spc="-5" dirty="0">
                <a:latin typeface="Open Sans"/>
                <a:cs typeface="Open Sans"/>
              </a:rPr>
              <a:t>omu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it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dirty="0">
                <a:latin typeface="Open Sans"/>
                <a:cs typeface="Open Sans"/>
              </a:rPr>
              <a:t>s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-15" dirty="0">
                <a:latin typeface="Open Sans"/>
                <a:cs typeface="Open Sans"/>
              </a:rPr>
              <a:t>e</a:t>
            </a:r>
            <a:r>
              <a:rPr sz="1800" b="1" spc="-10" dirty="0">
                <a:latin typeface="Open Sans"/>
                <a:cs typeface="Open Sans"/>
              </a:rPr>
              <a:t>g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-35" dirty="0">
                <a:latin typeface="Open Sans"/>
                <a:cs typeface="Open Sans"/>
              </a:rPr>
              <a:t>r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Open Sans"/>
                <a:cs typeface="Open Sans"/>
              </a:rPr>
              <a:t>l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spc="-5" dirty="0">
                <a:latin typeface="Open Sans"/>
                <a:cs typeface="Open Sans"/>
              </a:rPr>
              <a:t>i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-15" dirty="0">
                <a:latin typeface="Open Sans"/>
                <a:cs typeface="Open Sans"/>
              </a:rPr>
              <a:t>ya</a:t>
            </a:r>
            <a:endParaRPr sz="1800" dirty="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42"/>
              </a:spcBef>
              <a:buClr>
                <a:srgbClr val="FE8537"/>
              </a:buClr>
              <a:buFont typeface="Open Sans"/>
              <a:buAutoNum type="arabicPeriod"/>
            </a:pPr>
            <a:endParaRPr sz="2050" dirty="0">
              <a:latin typeface="Times New Roman"/>
              <a:cs typeface="Times New Roman"/>
            </a:endParaRPr>
          </a:p>
          <a:p>
            <a:pPr marL="370840" marR="185420" indent="-358140">
              <a:lnSpc>
                <a:spcPct val="100000"/>
              </a:lnSpc>
              <a:buClr>
                <a:srgbClr val="FE8537"/>
              </a:buClr>
              <a:buSzPct val="69444"/>
              <a:buFont typeface="Open Sans"/>
              <a:buAutoNum type="arabicPeriod"/>
              <a:tabLst>
                <a:tab pos="370840" algn="l"/>
              </a:tabLst>
            </a:pPr>
            <a:r>
              <a:rPr sz="1800" b="1" spc="-30" dirty="0">
                <a:latin typeface="Open Sans"/>
                <a:cs typeface="Open Sans"/>
              </a:rPr>
              <a:t>M</a:t>
            </a:r>
            <a:r>
              <a:rPr sz="1800" b="1" spc="-15" dirty="0">
                <a:latin typeface="Open Sans"/>
                <a:cs typeface="Open Sans"/>
              </a:rPr>
              <a:t>empe</a:t>
            </a:r>
            <a:r>
              <a:rPr sz="1800" b="1" spc="-5" dirty="0">
                <a:latin typeface="Open Sans"/>
                <a:cs typeface="Open Sans"/>
              </a:rPr>
              <a:t>rba</a:t>
            </a:r>
            <a:r>
              <a:rPr sz="1800" b="1" spc="5" dirty="0">
                <a:latin typeface="Open Sans"/>
                <a:cs typeface="Open Sans"/>
              </a:rPr>
              <a:t>i</a:t>
            </a:r>
            <a:r>
              <a:rPr sz="1800" b="1" spc="-5" dirty="0">
                <a:latin typeface="Open Sans"/>
                <a:cs typeface="Open Sans"/>
              </a:rPr>
              <a:t>k</a:t>
            </a:r>
            <a:r>
              <a:rPr sz="1800" b="1" dirty="0">
                <a:latin typeface="Open Sans"/>
                <a:cs typeface="Open Sans"/>
              </a:rPr>
              <a:t>i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p</a:t>
            </a:r>
            <a:r>
              <a:rPr sz="1800" b="1" spc="-50" dirty="0">
                <a:latin typeface="Open Sans"/>
                <a:cs typeface="Open Sans"/>
              </a:rPr>
              <a:t>r</a:t>
            </a:r>
            <a:r>
              <a:rPr sz="1800" b="1" spc="-5" dirty="0">
                <a:latin typeface="Open Sans"/>
                <a:cs typeface="Open Sans"/>
              </a:rPr>
              <a:t>o</a:t>
            </a:r>
            <a:r>
              <a:rPr sz="1800" b="1" spc="5" dirty="0">
                <a:latin typeface="Open Sans"/>
                <a:cs typeface="Open Sans"/>
              </a:rPr>
              <a:t>s</a:t>
            </a:r>
            <a:r>
              <a:rPr sz="1800" b="1" spc="-10" dirty="0">
                <a:latin typeface="Open Sans"/>
                <a:cs typeface="Open Sans"/>
              </a:rPr>
              <a:t>es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Open Sans"/>
                <a:cs typeface="Open Sans"/>
              </a:rPr>
              <a:t>t</a:t>
            </a:r>
            <a:r>
              <a:rPr sz="1800" b="1" spc="-40" dirty="0">
                <a:latin typeface="Open Sans"/>
                <a:cs typeface="Open Sans"/>
              </a:rPr>
              <a:t>r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15" dirty="0">
                <a:latin typeface="Open Sans"/>
                <a:cs typeface="Open Sans"/>
              </a:rPr>
              <a:t>sp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-35" dirty="0">
                <a:latin typeface="Open Sans"/>
                <a:cs typeface="Open Sans"/>
              </a:rPr>
              <a:t>r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s</a:t>
            </a:r>
            <a:r>
              <a:rPr sz="1800" b="1" dirty="0">
                <a:latin typeface="Open Sans"/>
                <a:cs typeface="Open Sans"/>
              </a:rPr>
              <a:t>i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da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ak</a:t>
            </a:r>
            <a:r>
              <a:rPr sz="1800" b="1" spc="5" dirty="0">
                <a:latin typeface="Open Sans"/>
                <a:cs typeface="Open Sans"/>
              </a:rPr>
              <a:t>u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tab</a:t>
            </a:r>
            <a:r>
              <a:rPr sz="1800" b="1" spc="5" dirty="0">
                <a:latin typeface="Open Sans"/>
                <a:cs typeface="Open Sans"/>
              </a:rPr>
              <a:t>i</a:t>
            </a:r>
            <a:r>
              <a:rPr sz="1800" b="1" spc="-5" dirty="0">
                <a:latin typeface="Open Sans"/>
                <a:cs typeface="Open Sans"/>
              </a:rPr>
              <a:t>l</a:t>
            </a:r>
            <a:r>
              <a:rPr sz="1800" b="1" dirty="0">
                <a:latin typeface="Open Sans"/>
                <a:cs typeface="Open Sans"/>
              </a:rPr>
              <a:t>i</a:t>
            </a:r>
            <a:r>
              <a:rPr sz="1800" b="1" spc="-5" dirty="0">
                <a:latin typeface="Open Sans"/>
                <a:cs typeface="Open Sans"/>
              </a:rPr>
              <a:t>ta</a:t>
            </a:r>
            <a:r>
              <a:rPr sz="1800" b="1" dirty="0">
                <a:latin typeface="Open Sans"/>
                <a:cs typeface="Open Sans"/>
              </a:rPr>
              <a:t>s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Open Sans"/>
                <a:cs typeface="Open Sans"/>
              </a:rPr>
              <a:t>di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Open Sans"/>
                <a:cs typeface="Open Sans"/>
              </a:rPr>
              <a:t>ka</a:t>
            </a:r>
            <a:r>
              <a:rPr sz="1800" b="1" spc="5" dirty="0">
                <a:latin typeface="Open Sans"/>
                <a:cs typeface="Open Sans"/>
              </a:rPr>
              <a:t>l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15" dirty="0">
                <a:latin typeface="Open Sans"/>
                <a:cs typeface="Open Sans"/>
              </a:rPr>
              <a:t>g</a:t>
            </a:r>
            <a:r>
              <a:rPr sz="1800" b="1" spc="-10" dirty="0">
                <a:latin typeface="Open Sans"/>
                <a:cs typeface="Open Sans"/>
              </a:rPr>
              <a:t>a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pe</a:t>
            </a:r>
            <a:r>
              <a:rPr sz="1800" b="1" spc="-10" dirty="0">
                <a:latin typeface="Open Sans"/>
                <a:cs typeface="Open Sans"/>
              </a:rPr>
              <a:t>nyele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-15" dirty="0">
                <a:latin typeface="Open Sans"/>
                <a:cs typeface="Open Sans"/>
              </a:rPr>
              <a:t>gg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-35" dirty="0">
                <a:latin typeface="Open Sans"/>
                <a:cs typeface="Open Sans"/>
              </a:rPr>
              <a:t>r</a:t>
            </a:r>
            <a:r>
              <a:rPr sz="1800" b="1" spc="-10" dirty="0">
                <a:latin typeface="Open Sans"/>
                <a:cs typeface="Open Sans"/>
              </a:rPr>
              <a:t>a</a:t>
            </a:r>
            <a:r>
              <a:rPr sz="1800" b="1" dirty="0">
                <a:latin typeface="Open Sans"/>
                <a:cs typeface="Open Sans"/>
              </a:rPr>
              <a:t>an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peme</a:t>
            </a:r>
            <a:r>
              <a:rPr sz="1800" b="1" spc="-5" dirty="0">
                <a:latin typeface="Open Sans"/>
                <a:cs typeface="Open Sans"/>
              </a:rPr>
              <a:t>ri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ta</a:t>
            </a:r>
            <a:r>
              <a:rPr sz="1800" b="1" spc="5" dirty="0">
                <a:latin typeface="Open Sans"/>
                <a:cs typeface="Open Sans"/>
              </a:rPr>
              <a:t>h</a:t>
            </a:r>
            <a:r>
              <a:rPr sz="1800" b="1" dirty="0">
                <a:latin typeface="Open Sans"/>
                <a:cs typeface="Open Sans"/>
              </a:rPr>
              <a:t>an</a:t>
            </a:r>
            <a:endParaRPr sz="1800" dirty="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44"/>
              </a:spcBef>
              <a:buClr>
                <a:srgbClr val="FE8537"/>
              </a:buClr>
              <a:buFont typeface="Open Sans"/>
              <a:buAutoNum type="arabicPeriod"/>
            </a:pPr>
            <a:endParaRPr sz="2050" dirty="0">
              <a:latin typeface="Times New Roman"/>
              <a:cs typeface="Times New Roman"/>
            </a:endParaRPr>
          </a:p>
          <a:p>
            <a:pPr marL="370840" marR="5080" indent="-358140" algn="just">
              <a:lnSpc>
                <a:spcPct val="100000"/>
              </a:lnSpc>
              <a:buClr>
                <a:srgbClr val="FE8537"/>
              </a:buClr>
              <a:buSzPct val="69444"/>
              <a:buFont typeface="Open Sans"/>
              <a:buAutoNum type="arabicPeriod"/>
              <a:tabLst>
                <a:tab pos="370840" algn="l"/>
              </a:tabLst>
            </a:pPr>
            <a:r>
              <a:rPr sz="1800" b="1" spc="-10" dirty="0">
                <a:latin typeface="Open Sans"/>
                <a:cs typeface="Open Sans"/>
              </a:rPr>
              <a:t>M</a:t>
            </a:r>
            <a:r>
              <a:rPr sz="1800" b="1" dirty="0">
                <a:latin typeface="Open Sans"/>
                <a:cs typeface="Open Sans"/>
              </a:rPr>
              <a:t>e</a:t>
            </a:r>
            <a:r>
              <a:rPr sz="1800" b="1" spc="-40" dirty="0">
                <a:latin typeface="Open Sans"/>
                <a:cs typeface="Open Sans"/>
              </a:rPr>
              <a:t>r</a:t>
            </a:r>
            <a:r>
              <a:rPr sz="1800" b="1" dirty="0">
                <a:latin typeface="Open Sans"/>
                <a:cs typeface="Open Sans"/>
              </a:rPr>
              <a:t>edu</a:t>
            </a:r>
            <a:r>
              <a:rPr sz="1800" b="1" spc="-5" dirty="0">
                <a:latin typeface="Open Sans"/>
                <a:cs typeface="Open Sans"/>
              </a:rPr>
              <a:t>ks</a:t>
            </a:r>
            <a:r>
              <a:rPr sz="1800" b="1" dirty="0">
                <a:latin typeface="Open Sans"/>
                <a:cs typeface="Open Sans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biaya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Open Sans"/>
                <a:cs typeface="Open Sans"/>
              </a:rPr>
              <a:t>t</a:t>
            </a:r>
            <a:r>
              <a:rPr sz="1800" b="1" spc="-40" dirty="0">
                <a:latin typeface="Open Sans"/>
                <a:cs typeface="Open Sans"/>
              </a:rPr>
              <a:t>r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s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spc="-5" dirty="0">
                <a:latin typeface="Open Sans"/>
                <a:cs typeface="Open Sans"/>
              </a:rPr>
              <a:t>ks</a:t>
            </a:r>
            <a:r>
              <a:rPr sz="1800" b="1" spc="5" dirty="0">
                <a:latin typeface="Open Sans"/>
                <a:cs typeface="Open Sans"/>
              </a:rPr>
              <a:t>i</a:t>
            </a:r>
            <a:r>
              <a:rPr sz="1800" b="1" dirty="0">
                <a:latin typeface="Open Sans"/>
                <a:cs typeface="Open Sans"/>
              </a:rPr>
              <a:t>,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40" dirty="0">
                <a:latin typeface="Open Sans"/>
                <a:cs typeface="Open Sans"/>
              </a:rPr>
              <a:t>k</a:t>
            </a:r>
            <a:r>
              <a:rPr sz="1800" b="1" spc="-5" dirty="0">
                <a:latin typeface="Open Sans"/>
                <a:cs typeface="Open Sans"/>
              </a:rPr>
              <a:t>o</a:t>
            </a:r>
            <a:r>
              <a:rPr sz="1800" b="1" spc="-10" dirty="0">
                <a:latin typeface="Open Sans"/>
                <a:cs typeface="Open Sans"/>
              </a:rPr>
              <a:t>m</a:t>
            </a:r>
            <a:r>
              <a:rPr sz="1800" b="1" spc="-5" dirty="0">
                <a:latin typeface="Open Sans"/>
                <a:cs typeface="Open Sans"/>
              </a:rPr>
              <a:t>u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ika</a:t>
            </a:r>
            <a:r>
              <a:rPr sz="1800" b="1" spc="5" dirty="0">
                <a:latin typeface="Open Sans"/>
                <a:cs typeface="Open Sans"/>
              </a:rPr>
              <a:t>s</a:t>
            </a:r>
            <a:r>
              <a:rPr sz="1800" b="1" dirty="0">
                <a:latin typeface="Open Sans"/>
                <a:cs typeface="Open Sans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da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Open Sans"/>
                <a:cs typeface="Open Sans"/>
              </a:rPr>
              <a:t>i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te</a:t>
            </a:r>
            <a:r>
              <a:rPr sz="1800" b="1" spc="-35" dirty="0">
                <a:latin typeface="Open Sans"/>
                <a:cs typeface="Open Sans"/>
              </a:rPr>
              <a:t>r</a:t>
            </a:r>
            <a:r>
              <a:rPr sz="1800" b="1" dirty="0">
                <a:latin typeface="Open Sans"/>
                <a:cs typeface="Open Sans"/>
              </a:rPr>
              <a:t>ak</a:t>
            </a:r>
            <a:r>
              <a:rPr sz="1800" b="1" spc="5" dirty="0">
                <a:latin typeface="Open Sans"/>
                <a:cs typeface="Open Sans"/>
              </a:rPr>
              <a:t>s</a:t>
            </a:r>
            <a:r>
              <a:rPr sz="1800" b="1" dirty="0">
                <a:latin typeface="Open Sans"/>
                <a:cs typeface="Open Sans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yan</a:t>
            </a:r>
            <a:r>
              <a:rPr sz="1800" b="1" spc="-15" dirty="0">
                <a:latin typeface="Open Sans"/>
                <a:cs typeface="Open Sans"/>
              </a:rPr>
              <a:t>g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Open Sans"/>
                <a:cs typeface="Open Sans"/>
              </a:rPr>
              <a:t>terj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spc="-10" dirty="0">
                <a:latin typeface="Open Sans"/>
                <a:cs typeface="Open Sans"/>
              </a:rPr>
              <a:t>di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da</a:t>
            </a:r>
            <a:r>
              <a:rPr sz="1800" b="1" spc="-5" dirty="0">
                <a:latin typeface="Open Sans"/>
                <a:cs typeface="Open Sans"/>
              </a:rPr>
              <a:t>l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spc="-20" dirty="0">
                <a:latin typeface="Open Sans"/>
                <a:cs typeface="Open Sans"/>
              </a:rPr>
              <a:t>m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p</a:t>
            </a:r>
            <a:r>
              <a:rPr sz="1800" b="1" spc="-50" dirty="0">
                <a:latin typeface="Open Sans"/>
                <a:cs typeface="Open Sans"/>
              </a:rPr>
              <a:t>r</a:t>
            </a:r>
            <a:r>
              <a:rPr sz="1800" b="1" spc="-5" dirty="0">
                <a:latin typeface="Open Sans"/>
                <a:cs typeface="Open Sans"/>
              </a:rPr>
              <a:t>o</a:t>
            </a:r>
            <a:r>
              <a:rPr sz="1800" b="1" spc="5" dirty="0">
                <a:latin typeface="Open Sans"/>
                <a:cs typeface="Open Sans"/>
              </a:rPr>
              <a:t>s</a:t>
            </a:r>
            <a:r>
              <a:rPr sz="1800" b="1" spc="-10" dirty="0">
                <a:latin typeface="Open Sans"/>
                <a:cs typeface="Open Sans"/>
              </a:rPr>
              <a:t>es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peme</a:t>
            </a:r>
            <a:r>
              <a:rPr sz="1800" b="1" spc="-5" dirty="0">
                <a:latin typeface="Open Sans"/>
                <a:cs typeface="Open Sans"/>
              </a:rPr>
              <a:t>ri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ta</a:t>
            </a:r>
            <a:r>
              <a:rPr sz="1800" b="1" spc="5" dirty="0">
                <a:latin typeface="Open Sans"/>
                <a:cs typeface="Open Sans"/>
              </a:rPr>
              <a:t>h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15" dirty="0">
                <a:latin typeface="Open Sans"/>
                <a:cs typeface="Open Sans"/>
              </a:rPr>
              <a:t>n</a:t>
            </a:r>
            <a:r>
              <a:rPr sz="1800" b="1" dirty="0">
                <a:latin typeface="Open Sans"/>
                <a:cs typeface="Open Sans"/>
              </a:rPr>
              <a:t>,</a:t>
            </a:r>
            <a:endParaRPr sz="1800" dirty="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E8537"/>
              </a:buClr>
              <a:buFont typeface="Open Sans"/>
              <a:buAutoNum type="arabicPeriod"/>
            </a:pPr>
            <a:endParaRPr sz="2050" dirty="0">
              <a:latin typeface="Times New Roman"/>
              <a:cs typeface="Times New Roman"/>
            </a:endParaRPr>
          </a:p>
          <a:p>
            <a:pPr marL="370840" marR="576580" indent="-358140">
              <a:lnSpc>
                <a:spcPct val="100000"/>
              </a:lnSpc>
              <a:buClr>
                <a:srgbClr val="FE8537"/>
              </a:buClr>
              <a:buSzPct val="69444"/>
              <a:buFont typeface="Open Sans"/>
              <a:buAutoNum type="arabicPeriod"/>
              <a:tabLst>
                <a:tab pos="370840" algn="l"/>
              </a:tabLst>
            </a:pPr>
            <a:r>
              <a:rPr sz="1800" b="1" spc="-30" dirty="0">
                <a:latin typeface="Open Sans"/>
                <a:cs typeface="Open Sans"/>
              </a:rPr>
              <a:t>M</a:t>
            </a:r>
            <a:r>
              <a:rPr sz="1800" b="1" dirty="0">
                <a:latin typeface="Open Sans"/>
                <a:cs typeface="Open Sans"/>
              </a:rPr>
              <a:t>e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cipt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-5" dirty="0">
                <a:latin typeface="Open Sans"/>
                <a:cs typeface="Open Sans"/>
              </a:rPr>
              <a:t>ka</a:t>
            </a:r>
            <a:r>
              <a:rPr sz="1800" b="1" dirty="0">
                <a:latin typeface="Open Sans"/>
                <a:cs typeface="Open Sans"/>
              </a:rPr>
              <a:t>n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ma</a:t>
            </a:r>
            <a:r>
              <a:rPr sz="1800" b="1" spc="5" dirty="0">
                <a:latin typeface="Open Sans"/>
                <a:cs typeface="Open Sans"/>
              </a:rPr>
              <a:t>s</a:t>
            </a:r>
            <a:r>
              <a:rPr sz="1800" b="1" spc="-15" dirty="0">
                <a:latin typeface="Open Sans"/>
                <a:cs typeface="Open Sans"/>
              </a:rPr>
              <a:t>ya</a:t>
            </a:r>
            <a:r>
              <a:rPr sz="1800" b="1" spc="-50" dirty="0">
                <a:latin typeface="Open Sans"/>
                <a:cs typeface="Open Sans"/>
              </a:rPr>
              <a:t>r</a:t>
            </a:r>
            <a:r>
              <a:rPr sz="1800" b="1" dirty="0">
                <a:latin typeface="Open Sans"/>
                <a:cs typeface="Open Sans"/>
              </a:rPr>
              <a:t>ak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dirty="0">
                <a:latin typeface="Open Sans"/>
                <a:cs typeface="Open Sans"/>
              </a:rPr>
              <a:t>t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berb</a:t>
            </a:r>
            <a:r>
              <a:rPr sz="1800" b="1" spc="-10" dirty="0">
                <a:latin typeface="Open Sans"/>
                <a:cs typeface="Open Sans"/>
              </a:rPr>
              <a:t>a</a:t>
            </a:r>
            <a:r>
              <a:rPr sz="1800" b="1" spc="-5" dirty="0">
                <a:latin typeface="Open Sans"/>
                <a:cs typeface="Open Sans"/>
              </a:rPr>
              <a:t>s</a:t>
            </a:r>
            <a:r>
              <a:rPr sz="1800" b="1" spc="5" dirty="0">
                <a:latin typeface="Open Sans"/>
                <a:cs typeface="Open Sans"/>
              </a:rPr>
              <a:t>i</a:t>
            </a:r>
            <a:r>
              <a:rPr sz="1800" b="1" dirty="0">
                <a:latin typeface="Open Sans"/>
                <a:cs typeface="Open Sans"/>
              </a:rPr>
              <a:t>s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40" dirty="0">
                <a:latin typeface="Open Sans"/>
                <a:cs typeface="Open Sans"/>
              </a:rPr>
              <a:t>k</a:t>
            </a:r>
            <a:r>
              <a:rPr sz="1800" b="1" spc="-5" dirty="0">
                <a:latin typeface="Open Sans"/>
                <a:cs typeface="Open Sans"/>
              </a:rPr>
              <a:t>omu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it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dirty="0">
                <a:latin typeface="Open Sans"/>
                <a:cs typeface="Open Sans"/>
              </a:rPr>
              <a:t>s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Open Sans"/>
                <a:cs typeface="Open Sans"/>
              </a:rPr>
              <a:t>i</a:t>
            </a:r>
            <a:r>
              <a:rPr sz="1800" b="1" spc="5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forma</a:t>
            </a:r>
            <a:r>
              <a:rPr sz="1800" b="1" spc="5" dirty="0">
                <a:latin typeface="Open Sans"/>
                <a:cs typeface="Open Sans"/>
              </a:rPr>
              <a:t>s</a:t>
            </a:r>
            <a:r>
              <a:rPr sz="1800" b="1" dirty="0">
                <a:latin typeface="Open Sans"/>
                <a:cs typeface="Open Sans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yan</a:t>
            </a:r>
            <a:r>
              <a:rPr sz="1800" b="1" spc="-15" dirty="0">
                <a:latin typeface="Open Sans"/>
                <a:cs typeface="Open Sans"/>
              </a:rPr>
              <a:t>g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Open Sans"/>
                <a:cs typeface="Open Sans"/>
              </a:rPr>
              <a:t>l</a:t>
            </a:r>
            <a:r>
              <a:rPr sz="1800" b="1" spc="-10" dirty="0">
                <a:latin typeface="Open Sans"/>
                <a:cs typeface="Open Sans"/>
              </a:rPr>
              <a:t>e</a:t>
            </a:r>
            <a:r>
              <a:rPr sz="1800" b="1" dirty="0">
                <a:latin typeface="Open Sans"/>
                <a:cs typeface="Open Sans"/>
              </a:rPr>
              <a:t>bih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Open Sans"/>
                <a:cs typeface="Open Sans"/>
              </a:rPr>
              <a:t>berk</a:t>
            </a:r>
            <a:r>
              <a:rPr sz="1800" b="1" spc="5" dirty="0">
                <a:latin typeface="Open Sans"/>
                <a:cs typeface="Open Sans"/>
              </a:rPr>
              <a:t>u</a:t>
            </a:r>
            <a:r>
              <a:rPr sz="1800" b="1" dirty="0">
                <a:latin typeface="Open Sans"/>
                <a:cs typeface="Open Sans"/>
              </a:rPr>
              <a:t>a</a:t>
            </a:r>
            <a:r>
              <a:rPr sz="1800" b="1" spc="5" dirty="0">
                <a:latin typeface="Open Sans"/>
                <a:cs typeface="Open Sans"/>
              </a:rPr>
              <a:t>l</a:t>
            </a:r>
            <a:r>
              <a:rPr sz="1800" b="1" spc="-5" dirty="0">
                <a:latin typeface="Open Sans"/>
                <a:cs typeface="Open Sans"/>
              </a:rPr>
              <a:t>it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dirty="0">
                <a:latin typeface="Open Sans"/>
                <a:cs typeface="Open Sans"/>
              </a:rPr>
              <a:t>s</a:t>
            </a:r>
            <a:endParaRPr sz="1800" dirty="0">
              <a:latin typeface="Open Sans"/>
              <a:cs typeface="Open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400" y="354694"/>
            <a:ext cx="6347713" cy="132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72945">
              <a:lnSpc>
                <a:spcPct val="100000"/>
              </a:lnSpc>
            </a:pPr>
            <a:r>
              <a:rPr spc="-25" dirty="0"/>
              <a:t>M</a:t>
            </a:r>
            <a:r>
              <a:rPr sz="2250" spc="-15" dirty="0"/>
              <a:t>AN</a:t>
            </a:r>
            <a:r>
              <a:rPr sz="2250" spc="-155" dirty="0"/>
              <a:t>F</a:t>
            </a:r>
            <a:r>
              <a:rPr sz="2250" spc="-15" dirty="0"/>
              <a:t>A</a:t>
            </a:r>
            <a:r>
              <a:rPr sz="2250" spc="-204" dirty="0"/>
              <a:t>A</a:t>
            </a:r>
            <a:r>
              <a:rPr sz="2250" spc="-15" dirty="0"/>
              <a:t>T</a:t>
            </a:r>
            <a:r>
              <a:rPr sz="2250" spc="105" dirty="0">
                <a:latin typeface="Times New Roman"/>
                <a:cs typeface="Times New Roman"/>
              </a:rPr>
              <a:t> </a:t>
            </a:r>
            <a:r>
              <a:rPr sz="2250" spc="-20" dirty="0"/>
              <a:t>E</a:t>
            </a:r>
            <a:r>
              <a:rPr spc="-15" dirty="0"/>
              <a:t>-</a:t>
            </a:r>
            <a:r>
              <a:rPr spc="-30" dirty="0"/>
              <a:t>G</a:t>
            </a:r>
            <a:r>
              <a:rPr sz="2250" spc="-65" dirty="0"/>
              <a:t>O</a:t>
            </a:r>
            <a:r>
              <a:rPr sz="2250" spc="-20" dirty="0"/>
              <a:t>VERN</a:t>
            </a:r>
            <a:r>
              <a:rPr sz="2250" spc="-30" dirty="0"/>
              <a:t>M</a:t>
            </a:r>
            <a:r>
              <a:rPr sz="2250" spc="-15" dirty="0"/>
              <a:t>ENT</a:t>
            </a:r>
            <a:endParaRPr sz="22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3519" y="1752600"/>
            <a:ext cx="1996311" cy="1676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5038" y="1766825"/>
            <a:ext cx="3810000" cy="2857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9968" y="2247081"/>
            <a:ext cx="2527300" cy="1266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" dirty="0">
                <a:solidFill>
                  <a:srgbClr val="E75C00"/>
                </a:solidFill>
                <a:latin typeface="Open Sans"/>
                <a:cs typeface="Open Sans"/>
              </a:rPr>
              <a:t>TNDE</a:t>
            </a:r>
            <a:endParaRPr sz="3600">
              <a:latin typeface="Open Sans"/>
              <a:cs typeface="Open Sans"/>
            </a:endParaRPr>
          </a:p>
          <a:p>
            <a:pPr marL="12700" marR="5080">
              <a:lnSpc>
                <a:spcPts val="3100"/>
              </a:lnSpc>
              <a:spcBef>
                <a:spcPts val="125"/>
              </a:spcBef>
            </a:pPr>
            <a:r>
              <a:rPr sz="2400" b="1" spc="-190" dirty="0">
                <a:latin typeface="Open Sans"/>
                <a:cs typeface="Open Sans"/>
              </a:rPr>
              <a:t>T</a:t>
            </a:r>
            <a:r>
              <a:rPr sz="2400" b="1" dirty="0">
                <a:latin typeface="Open Sans"/>
                <a:cs typeface="Open Sans"/>
              </a:rPr>
              <a:t>ata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Open Sans"/>
                <a:cs typeface="Open Sans"/>
              </a:rPr>
              <a:t>Na</a:t>
            </a:r>
            <a:r>
              <a:rPr sz="2400" b="1" spc="-5" dirty="0">
                <a:latin typeface="Open Sans"/>
                <a:cs typeface="Open Sans"/>
              </a:rPr>
              <a:t>skah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Open Sans"/>
                <a:cs typeface="Open Sans"/>
              </a:rPr>
              <a:t>Dina</a:t>
            </a:r>
            <a:r>
              <a:rPr sz="2400" b="1" dirty="0">
                <a:latin typeface="Open Sans"/>
                <a:cs typeface="Open Sans"/>
              </a:rPr>
              <a:t>s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Open Sans"/>
                <a:cs typeface="Open Sans"/>
              </a:rPr>
              <a:t>Elekt</a:t>
            </a:r>
            <a:r>
              <a:rPr sz="2400" b="1" spc="-50" dirty="0">
                <a:latin typeface="Open Sans"/>
                <a:cs typeface="Open Sans"/>
              </a:rPr>
              <a:t>r</a:t>
            </a:r>
            <a:r>
              <a:rPr sz="2400" b="1" spc="-5" dirty="0">
                <a:latin typeface="Open Sans"/>
                <a:cs typeface="Open Sans"/>
              </a:rPr>
              <a:t>onik</a:t>
            </a:r>
            <a:endParaRPr sz="2400">
              <a:latin typeface="Open Sans"/>
              <a:cs typeface="Open San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-37475" y="269771"/>
            <a:ext cx="6347713" cy="132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6305">
              <a:lnSpc>
                <a:spcPct val="100000"/>
              </a:lnSpc>
            </a:pPr>
            <a:r>
              <a:rPr spc="-25" dirty="0"/>
              <a:t>PENGE</a:t>
            </a:r>
            <a:r>
              <a:rPr spc="-30" dirty="0"/>
              <a:t>N</a:t>
            </a:r>
            <a:r>
              <a:rPr spc="-20" dirty="0"/>
              <a:t>ALAN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20" dirty="0"/>
              <a:t>T</a:t>
            </a:r>
            <a:r>
              <a:rPr spc="-35" dirty="0"/>
              <a:t>N</a:t>
            </a:r>
            <a:r>
              <a:rPr spc="-25" dirty="0"/>
              <a:t>DE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6181" y="4826292"/>
            <a:ext cx="6882130" cy="1116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7500"/>
              </a:lnSpc>
            </a:pPr>
            <a:r>
              <a:rPr sz="2400" b="1" spc="-5" dirty="0">
                <a:latin typeface="Open Sans"/>
                <a:cs typeface="Open Sans"/>
              </a:rPr>
              <a:t>T</a:t>
            </a:r>
            <a:r>
              <a:rPr sz="2400" b="1" dirty="0">
                <a:latin typeface="Open Sans"/>
                <a:cs typeface="Open Sans"/>
              </a:rPr>
              <a:t>N</a:t>
            </a:r>
            <a:r>
              <a:rPr sz="2400" b="1" spc="-5" dirty="0">
                <a:latin typeface="Open Sans"/>
                <a:cs typeface="Open Sans"/>
              </a:rPr>
              <a:t>D</a:t>
            </a:r>
            <a:r>
              <a:rPr sz="2400" b="1" dirty="0">
                <a:latin typeface="Open Sans"/>
                <a:cs typeface="Open Sans"/>
              </a:rPr>
              <a:t>E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Open Sans"/>
                <a:cs typeface="Open Sans"/>
              </a:rPr>
              <a:t>ad</a:t>
            </a:r>
            <a:r>
              <a:rPr sz="2400" b="1" dirty="0">
                <a:latin typeface="Open Sans"/>
                <a:cs typeface="Open Sans"/>
              </a:rPr>
              <a:t>alah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Open Sans"/>
                <a:cs typeface="Open Sans"/>
              </a:rPr>
              <a:t>k</a:t>
            </a:r>
            <a:r>
              <a:rPr sz="2400" b="1" spc="-5" dirty="0">
                <a:latin typeface="Open Sans"/>
                <a:cs typeface="Open Sans"/>
              </a:rPr>
              <a:t>on</a:t>
            </a:r>
            <a:r>
              <a:rPr sz="2400" b="1" spc="-10" dirty="0">
                <a:latin typeface="Open Sans"/>
                <a:cs typeface="Open Sans"/>
              </a:rPr>
              <a:t>s</a:t>
            </a:r>
            <a:r>
              <a:rPr sz="2400" b="1" spc="-15" dirty="0">
                <a:latin typeface="Open Sans"/>
                <a:cs typeface="Open Sans"/>
              </a:rPr>
              <a:t>ep/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Open Sans"/>
                <a:cs typeface="Open Sans"/>
              </a:rPr>
              <a:t>atu</a:t>
            </a:r>
            <a:r>
              <a:rPr sz="2400" b="1" spc="-55" dirty="0">
                <a:latin typeface="Open Sans"/>
                <a:cs typeface="Open Sans"/>
              </a:rPr>
              <a:t>r</a:t>
            </a:r>
            <a:r>
              <a:rPr sz="2400" b="1" dirty="0">
                <a:latin typeface="Open Sans"/>
                <a:cs typeface="Open Sans"/>
              </a:rPr>
              <a:t>an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Open Sans"/>
                <a:cs typeface="Open Sans"/>
              </a:rPr>
              <a:t>yang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Open Sans"/>
                <a:cs typeface="Open Sans"/>
              </a:rPr>
              <a:t>digunakan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Open Sans"/>
                <a:cs typeface="Open Sans"/>
              </a:rPr>
              <a:t>u</a:t>
            </a:r>
            <a:r>
              <a:rPr sz="2400" b="1" spc="-15" dirty="0">
                <a:latin typeface="Open Sans"/>
                <a:cs typeface="Open Sans"/>
              </a:rPr>
              <a:t>n</a:t>
            </a:r>
            <a:r>
              <a:rPr sz="2400" b="1" spc="-5" dirty="0">
                <a:latin typeface="Open Sans"/>
                <a:cs typeface="Open Sans"/>
              </a:rPr>
              <a:t>tu</a:t>
            </a:r>
            <a:r>
              <a:rPr sz="2400" b="1" dirty="0">
                <a:latin typeface="Open Sans"/>
                <a:cs typeface="Open Sans"/>
              </a:rPr>
              <a:t>k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Open Sans"/>
                <a:cs typeface="Open Sans"/>
              </a:rPr>
              <a:t>m</a:t>
            </a:r>
            <a:r>
              <a:rPr sz="2400" b="1" spc="-15" dirty="0">
                <a:latin typeface="Open Sans"/>
                <a:cs typeface="Open Sans"/>
              </a:rPr>
              <a:t>e</a:t>
            </a:r>
            <a:r>
              <a:rPr sz="2400" b="1" spc="-35" dirty="0">
                <a:latin typeface="Open Sans"/>
                <a:cs typeface="Open Sans"/>
              </a:rPr>
              <a:t>m</a:t>
            </a:r>
            <a:r>
              <a:rPr sz="2400" b="1" dirty="0">
                <a:latin typeface="Open Sans"/>
                <a:cs typeface="Open Sans"/>
              </a:rPr>
              <a:t>buat</a:t>
            </a:r>
            <a:r>
              <a:rPr sz="2400" b="1" spc="3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Open Sans"/>
                <a:cs typeface="Open Sans"/>
              </a:rPr>
              <a:t>da</a:t>
            </a:r>
            <a:r>
              <a:rPr sz="2400" b="1" dirty="0">
                <a:latin typeface="Open Sans"/>
                <a:cs typeface="Open Sans"/>
              </a:rPr>
              <a:t>n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Open Sans"/>
                <a:cs typeface="Open Sans"/>
              </a:rPr>
              <a:t>me</a:t>
            </a:r>
            <a:r>
              <a:rPr sz="2400" b="1" spc="-35" dirty="0">
                <a:latin typeface="Open Sans"/>
                <a:cs typeface="Open Sans"/>
              </a:rPr>
              <a:t>n</a:t>
            </a:r>
            <a:r>
              <a:rPr sz="2400" b="1" dirty="0">
                <a:latin typeface="Open Sans"/>
                <a:cs typeface="Open Sans"/>
              </a:rPr>
              <a:t>gatur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Open Sans"/>
                <a:cs typeface="Open Sans"/>
              </a:rPr>
              <a:t>naska</a:t>
            </a:r>
            <a:r>
              <a:rPr sz="2400" b="1" dirty="0">
                <a:latin typeface="Open Sans"/>
                <a:cs typeface="Open Sans"/>
              </a:rPr>
              <a:t>h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Open Sans"/>
                <a:cs typeface="Open Sans"/>
              </a:rPr>
              <a:t>dinas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Open Sans"/>
                <a:cs typeface="Open Sans"/>
              </a:rPr>
              <a:t>bada</a:t>
            </a:r>
            <a:r>
              <a:rPr sz="2400" b="1" spc="-5" dirty="0">
                <a:latin typeface="Open Sans"/>
                <a:cs typeface="Open Sans"/>
              </a:rPr>
              <a:t>n</a:t>
            </a:r>
            <a:r>
              <a:rPr sz="2400" b="1" dirty="0">
                <a:latin typeface="Open Sans"/>
                <a:cs typeface="Open Sans"/>
              </a:rPr>
              <a:t>/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Open Sans"/>
                <a:cs typeface="Open Sans"/>
              </a:rPr>
              <a:t>SKPD</a:t>
            </a:r>
            <a:endParaRPr sz="240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6305">
              <a:lnSpc>
                <a:spcPct val="100000"/>
              </a:lnSpc>
            </a:pPr>
            <a:r>
              <a:rPr spc="-25" dirty="0"/>
              <a:t>PENGE</a:t>
            </a:r>
            <a:r>
              <a:rPr spc="-30" dirty="0"/>
              <a:t>N</a:t>
            </a:r>
            <a:r>
              <a:rPr spc="-20" dirty="0"/>
              <a:t>ALAN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20" dirty="0"/>
              <a:t>T</a:t>
            </a:r>
            <a:r>
              <a:rPr spc="-35" dirty="0"/>
              <a:t>N</a:t>
            </a:r>
            <a:r>
              <a:rPr spc="-25" dirty="0"/>
              <a:t>DE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1600200"/>
            <a:ext cx="708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>
                <a:solidFill>
                  <a:srgbClr val="000000"/>
                </a:solidFill>
                <a:latin typeface="Open Sans"/>
              </a:rPr>
              <a:t>Aplikasi TNDE adalah aplikasi komputer yang dikembangkan sesuai dengan “Pedoman Umum Tata Naskah Dinas Elektronik” PERMENPAN No 006 tahun 2011. </a:t>
            </a:r>
            <a:endParaRPr lang="id-ID" dirty="0"/>
          </a:p>
        </p:txBody>
      </p:sp>
      <p:sp>
        <p:nvSpPr>
          <p:cNvPr id="16" name="Rectangle 15"/>
          <p:cNvSpPr/>
          <p:nvPr/>
        </p:nvSpPr>
        <p:spPr>
          <a:xfrm>
            <a:off x="457200" y="2897266"/>
            <a:ext cx="7467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>
                <a:solidFill>
                  <a:srgbClr val="000000"/>
                </a:solidFill>
                <a:latin typeface="Open Sans"/>
              </a:rPr>
              <a:t>TNDE adalah bagian dari upaya pemerintah, khsususnya Kementrian Pendayagunaan Aparatur Negara dan Reformasi Birokrasi, untuk penyelenggaraan kepemerintahan yang baik (</a:t>
            </a:r>
            <a:r>
              <a:rPr lang="id-ID" b="1" i="1" dirty="0">
                <a:solidFill>
                  <a:srgbClr val="000000"/>
                </a:solidFill>
                <a:latin typeface="Open Sans"/>
              </a:rPr>
              <a:t>Good Governance</a:t>
            </a:r>
            <a:r>
              <a:rPr lang="id-ID" b="1" dirty="0">
                <a:solidFill>
                  <a:srgbClr val="000000"/>
                </a:solidFill>
                <a:latin typeface="Open Sans"/>
              </a:rPr>
              <a:t>) dan pengembangan kepemerintahan berbasis elektronik (</a:t>
            </a:r>
            <a:r>
              <a:rPr lang="id-ID" b="1" i="1" dirty="0">
                <a:solidFill>
                  <a:srgbClr val="000000"/>
                </a:solidFill>
                <a:latin typeface="Open Sans"/>
              </a:rPr>
              <a:t>e-Government</a:t>
            </a:r>
            <a:r>
              <a:rPr lang="id-ID" b="1" dirty="0">
                <a:solidFill>
                  <a:srgbClr val="000000"/>
                </a:solidFill>
                <a:latin typeface="Open Sans"/>
              </a:rPr>
              <a:t>) </a:t>
            </a:r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0415" y="1350623"/>
            <a:ext cx="7313930" cy="15465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SiM</a:t>
            </a:r>
            <a:r>
              <a:rPr sz="2000" b="1" spc="-50" dirty="0">
                <a:latin typeface="Calibri"/>
                <a:cs typeface="Calibri"/>
              </a:rPr>
              <a:t>a</a:t>
            </a:r>
            <a:r>
              <a:rPr sz="2000" b="1" spc="-4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16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merupa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175" dirty="0">
                <a:latin typeface="Times New Roman"/>
                <a:cs typeface="Times New Roman"/>
              </a:rPr>
              <a:t> </a:t>
            </a:r>
            <a:r>
              <a:rPr sz="2000" b="1" spc="-10" dirty="0" err="1">
                <a:latin typeface="Calibri"/>
                <a:cs typeface="Calibri"/>
              </a:rPr>
              <a:t>a</a:t>
            </a:r>
            <a:r>
              <a:rPr sz="2000" b="1" dirty="0" err="1">
                <a:latin typeface="Calibri"/>
                <a:cs typeface="Calibri"/>
              </a:rPr>
              <a:t>pli</a:t>
            </a:r>
            <a:r>
              <a:rPr sz="2000" b="1" spc="-30" dirty="0" err="1">
                <a:latin typeface="Calibri"/>
                <a:cs typeface="Calibri"/>
              </a:rPr>
              <a:t>k</a:t>
            </a:r>
            <a:r>
              <a:rPr sz="2000" b="1" spc="-10" dirty="0" err="1">
                <a:latin typeface="Calibri"/>
                <a:cs typeface="Calibri"/>
              </a:rPr>
              <a:t>a</a:t>
            </a:r>
            <a:r>
              <a:rPr sz="2000" b="1" dirty="0" err="1">
                <a:latin typeface="Calibri"/>
                <a:cs typeface="Calibri"/>
              </a:rPr>
              <a:t>si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spc="-40" dirty="0" smtClean="0">
                <a:latin typeface="Calibri"/>
                <a:cs typeface="Calibri"/>
              </a:rPr>
              <a:t>y</a:t>
            </a:r>
            <a:r>
              <a:rPr sz="2000" b="1" spc="-10" dirty="0" smtClean="0">
                <a:latin typeface="Calibri"/>
                <a:cs typeface="Calibri"/>
              </a:rPr>
              <a:t>a</a:t>
            </a:r>
            <a:r>
              <a:rPr sz="2000" b="1" dirty="0" smtClean="0">
                <a:latin typeface="Calibri"/>
                <a:cs typeface="Calibri"/>
              </a:rPr>
              <a:t>ng</a:t>
            </a:r>
            <a:r>
              <a:rPr sz="2000" b="1" spc="155" dirty="0" smtClean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erhubu</a:t>
            </a:r>
            <a:r>
              <a:rPr sz="2000" b="1" spc="10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g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spc="-40" dirty="0">
                <a:latin typeface="Calibri"/>
                <a:cs typeface="Calibri"/>
              </a:rPr>
              <a:t>g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17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ja</a:t>
            </a:r>
            <a:r>
              <a:rPr sz="2000" b="1" spc="-1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in</a:t>
            </a:r>
            <a:r>
              <a:rPr sz="2000" b="1" spc="-40" dirty="0">
                <a:latin typeface="Calibri"/>
                <a:cs typeface="Calibri"/>
              </a:rPr>
              <a:t>g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2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dap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di</a:t>
            </a:r>
            <a:r>
              <a:rPr sz="2000" b="1" spc="-20" dirty="0">
                <a:latin typeface="Calibri"/>
                <a:cs typeface="Calibri"/>
              </a:rPr>
              <a:t>a</a:t>
            </a:r>
            <a:r>
              <a:rPr sz="2000" b="1" spc="-1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ses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oleh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2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semua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</a:t>
            </a:r>
            <a:r>
              <a:rPr sz="2000" b="1" spc="5" dirty="0">
                <a:latin typeface="Calibri"/>
                <a:cs typeface="Calibri"/>
              </a:rPr>
              <a:t>ng</a:t>
            </a:r>
            <a:r>
              <a:rPr sz="2000" b="1" spc="-5" dirty="0">
                <a:latin typeface="Calibri"/>
                <a:cs typeface="Calibri"/>
              </a:rPr>
              <a:t>gun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5" dirty="0">
                <a:latin typeface="Calibri"/>
                <a:cs typeface="Calibri"/>
              </a:rPr>
              <a:t>n</a:t>
            </a:r>
            <a:r>
              <a:rPr sz="2000" b="1" spc="-40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22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c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35" dirty="0">
                <a:latin typeface="Calibri"/>
                <a:cs typeface="Calibri"/>
              </a:rPr>
              <a:t>k</a:t>
            </a:r>
            <a:r>
              <a:rPr sz="2000" b="1" spc="-10" dirty="0">
                <a:latin typeface="Calibri"/>
                <a:cs typeface="Calibri"/>
              </a:rPr>
              <a:t>up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5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:</a:t>
            </a:r>
            <a:r>
              <a:rPr sz="2000" b="1" dirty="0">
                <a:latin typeface="Times New Roman"/>
                <a:cs typeface="Times New Roman"/>
              </a:rPr>
              <a:t>  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spc="-10" dirty="0" err="1" smtClean="0">
                <a:latin typeface="Calibri"/>
                <a:cs typeface="Calibri"/>
              </a:rPr>
              <a:t>d</a:t>
            </a:r>
            <a:r>
              <a:rPr sz="2000" b="1" dirty="0" err="1" smtClean="0">
                <a:latin typeface="Calibri"/>
                <a:cs typeface="Calibri"/>
              </a:rPr>
              <a:t>ispos</a:t>
            </a:r>
            <a:r>
              <a:rPr sz="2000" b="1" spc="-15" dirty="0" err="1" smtClean="0">
                <a:latin typeface="Calibri"/>
                <a:cs typeface="Calibri"/>
              </a:rPr>
              <a:t>i</a:t>
            </a:r>
            <a:r>
              <a:rPr sz="2000" b="1" dirty="0" err="1" smtClean="0">
                <a:latin typeface="Calibri"/>
                <a:cs typeface="Calibri"/>
              </a:rPr>
              <a:t>s</a:t>
            </a:r>
            <a:r>
              <a:rPr sz="2000" b="1" spc="5" dirty="0" err="1" smtClean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,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pemb</a:t>
            </a:r>
            <a:r>
              <a:rPr sz="2000" b="1" spc="5" dirty="0">
                <a:latin typeface="Calibri"/>
                <a:cs typeface="Calibri"/>
              </a:rPr>
              <a:t>u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 err="1">
                <a:latin typeface="Calibri"/>
                <a:cs typeface="Calibri"/>
              </a:rPr>
              <a:t>s</a:t>
            </a:r>
            <a:r>
              <a:rPr sz="2000" b="1" spc="5" dirty="0" err="1">
                <a:latin typeface="Calibri"/>
                <a:cs typeface="Calibri"/>
              </a:rPr>
              <a:t>u</a:t>
            </a:r>
            <a:r>
              <a:rPr sz="2000" b="1" spc="-55" dirty="0" err="1">
                <a:latin typeface="Calibri"/>
                <a:cs typeface="Calibri"/>
              </a:rPr>
              <a:t>r</a:t>
            </a:r>
            <a:r>
              <a:rPr sz="2000" b="1" spc="-30" dirty="0" err="1">
                <a:latin typeface="Calibri"/>
                <a:cs typeface="Calibri"/>
              </a:rPr>
              <a:t>a</a:t>
            </a:r>
            <a:r>
              <a:rPr sz="2000" b="1" dirty="0" err="1">
                <a:latin typeface="Calibri"/>
                <a:cs typeface="Calibri"/>
              </a:rPr>
              <a:t>t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dirty="0" err="1" smtClean="0">
                <a:latin typeface="Calibri"/>
                <a:cs typeface="Calibri"/>
              </a:rPr>
              <a:t>a</a:t>
            </a:r>
            <a:r>
              <a:rPr sz="2000" b="1" spc="-20" dirty="0" err="1" smtClean="0">
                <a:latin typeface="Calibri"/>
                <a:cs typeface="Calibri"/>
              </a:rPr>
              <a:t>l</a:t>
            </a:r>
            <a:r>
              <a:rPr sz="2000" b="1" dirty="0" err="1" smtClean="0">
                <a:latin typeface="Calibri"/>
                <a:cs typeface="Calibri"/>
              </a:rPr>
              <a:t>ur</a:t>
            </a:r>
            <a:r>
              <a:rPr sz="2000" b="1" spc="160" dirty="0" smtClean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erj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1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-20" dirty="0">
                <a:latin typeface="Calibri"/>
                <a:cs typeface="Calibri"/>
              </a:rPr>
              <a:t>n</a:t>
            </a:r>
            <a:r>
              <a:rPr sz="2000" b="1" spc="-1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uk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-50" dirty="0">
                <a:latin typeface="Calibri"/>
                <a:cs typeface="Calibri"/>
              </a:rPr>
              <a:t>r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masu</a:t>
            </a:r>
            <a:r>
              <a:rPr sz="2000" b="1" spc="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,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di</a:t>
            </a:r>
            <a:r>
              <a:rPr sz="2000" b="1" spc="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po</a:t>
            </a:r>
            <a:r>
              <a:rPr sz="2000" b="1" spc="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isi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2000" b="1" spc="5" dirty="0">
                <a:latin typeface="Calibri"/>
                <a:cs typeface="Calibri"/>
              </a:rPr>
              <a:t>u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elu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18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20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600" y="609600"/>
            <a:ext cx="7620321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7690">
              <a:lnSpc>
                <a:spcPct val="100000"/>
              </a:lnSpc>
            </a:pPr>
            <a:r>
              <a:rPr sz="2550" dirty="0"/>
              <a:t>IMPLEME</a:t>
            </a:r>
            <a:r>
              <a:rPr sz="2550" spc="-15" dirty="0"/>
              <a:t>N</a:t>
            </a:r>
            <a:r>
              <a:rPr sz="2550" spc="-210" dirty="0"/>
              <a:t>T</a:t>
            </a:r>
            <a:r>
              <a:rPr sz="2550" dirty="0"/>
              <a:t>ASI</a:t>
            </a:r>
            <a:r>
              <a:rPr sz="2550" spc="150" dirty="0">
                <a:latin typeface="Times New Roman"/>
                <a:cs typeface="Times New Roman"/>
              </a:rPr>
              <a:t> </a:t>
            </a:r>
            <a:r>
              <a:rPr sz="3200" spc="-5" dirty="0"/>
              <a:t>TND</a:t>
            </a:r>
            <a:r>
              <a:rPr sz="3200" dirty="0"/>
              <a:t>E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2550" dirty="0"/>
              <a:t>INI</a:t>
            </a:r>
            <a:r>
              <a:rPr sz="2550" spc="105" dirty="0">
                <a:latin typeface="Times New Roman"/>
                <a:cs typeface="Times New Roman"/>
              </a:rPr>
              <a:t> </a:t>
            </a:r>
            <a:r>
              <a:rPr sz="2550" dirty="0"/>
              <a:t>A</a:t>
            </a:r>
            <a:r>
              <a:rPr sz="2550" spc="-65" dirty="0"/>
              <a:t>D</a:t>
            </a:r>
            <a:r>
              <a:rPr sz="2550" dirty="0"/>
              <a:t>ALAH</a:t>
            </a:r>
            <a:r>
              <a:rPr sz="2550" spc="100" dirty="0">
                <a:latin typeface="Times New Roman"/>
                <a:cs typeface="Times New Roman"/>
              </a:rPr>
              <a:t> </a:t>
            </a:r>
            <a:r>
              <a:rPr sz="3200" dirty="0"/>
              <a:t>SI</a:t>
            </a:r>
            <a:r>
              <a:rPr sz="3200" spc="-15" dirty="0"/>
              <a:t>M</a:t>
            </a:r>
            <a:r>
              <a:rPr sz="3200" spc="-265" dirty="0"/>
              <a:t>A</a:t>
            </a:r>
            <a:r>
              <a:rPr sz="3200" spc="-275" dirty="0"/>
              <a:t>Y</a:t>
            </a:r>
            <a:r>
              <a:rPr sz="3200" dirty="0"/>
              <a:t>A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823" y="1153917"/>
            <a:ext cx="7313295" cy="4918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</a:pPr>
            <a:r>
              <a:rPr sz="1800" b="1" spc="-20" dirty="0">
                <a:latin typeface="Calibri"/>
                <a:cs typeface="Calibri"/>
              </a:rPr>
              <a:t>TND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114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ru</a:t>
            </a:r>
            <a:r>
              <a:rPr sz="1800" b="1" spc="-10" dirty="0">
                <a:latin typeface="Calibri"/>
                <a:cs typeface="Calibri"/>
              </a:rPr>
              <a:t>pa</a:t>
            </a:r>
            <a:r>
              <a:rPr sz="1800" b="1" spc="-5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an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114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ola</a:t>
            </a:r>
            <a:r>
              <a:rPr sz="1800" b="1" spc="-20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114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nas</a:t>
            </a:r>
            <a:r>
              <a:rPr sz="1800" b="1" spc="-35" dirty="0">
                <a:latin typeface="Calibri"/>
                <a:cs typeface="Calibri"/>
              </a:rPr>
              <a:t>k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h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12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</a:t>
            </a:r>
            <a:r>
              <a:rPr sz="1800" b="1" spc="-5" dirty="0">
                <a:latin typeface="Calibri"/>
                <a:cs typeface="Calibri"/>
              </a:rPr>
              <a:t>in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s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12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45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1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l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5" dirty="0">
                <a:latin typeface="Calibri"/>
                <a:cs typeface="Calibri"/>
              </a:rPr>
              <a:t>k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20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nik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1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en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30" dirty="0">
                <a:latin typeface="Calibri"/>
                <a:cs typeface="Calibri"/>
              </a:rPr>
              <a:t>f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spc="-40" dirty="0">
                <a:latin typeface="Calibri"/>
                <a:cs typeface="Calibri"/>
              </a:rPr>
              <a:t>k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20" dirty="0">
                <a:latin typeface="Calibri"/>
                <a:cs typeface="Calibri"/>
              </a:rPr>
              <a:t>ol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g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in</a:t>
            </a:r>
            <a:r>
              <a:rPr sz="1800" b="1" spc="-45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15" dirty="0">
                <a:latin typeface="Calibri"/>
                <a:cs typeface="Calibri"/>
              </a:rPr>
              <a:t>r</a:t>
            </a:r>
            <a:r>
              <a:rPr sz="1800" b="1" spc="-20" dirty="0">
                <a:latin typeface="Calibri"/>
                <a:cs typeface="Calibri"/>
              </a:rPr>
              <a:t>mas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7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omuni</a:t>
            </a:r>
            <a:r>
              <a:rPr sz="1800" b="1" spc="-35" dirty="0">
                <a:latin typeface="Calibri"/>
                <a:cs typeface="Calibri"/>
              </a:rPr>
              <a:t>k</a:t>
            </a:r>
            <a:r>
              <a:rPr sz="1800" b="1" spc="-25" dirty="0">
                <a:latin typeface="Calibri"/>
                <a:cs typeface="Calibri"/>
              </a:rPr>
              <a:t>as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un</a:t>
            </a:r>
            <a:r>
              <a:rPr sz="1800" b="1" spc="-10" dirty="0">
                <a:latin typeface="Calibri"/>
                <a:cs typeface="Calibri"/>
              </a:rPr>
              <a:t>tuk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7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ec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spc="-25" dirty="0">
                <a:latin typeface="Calibri"/>
                <a:cs typeface="Calibri"/>
              </a:rPr>
              <a:t>ata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k</a:t>
            </a:r>
            <a:r>
              <a:rPr sz="1800" b="1" spc="-5" dirty="0">
                <a:latin typeface="Calibri"/>
                <a:cs typeface="Calibri"/>
              </a:rPr>
              <a:t>em</a:t>
            </a:r>
            <a:r>
              <a:rPr sz="1800" b="1" spc="5" dirty="0">
                <a:latin typeface="Calibri"/>
                <a:cs typeface="Calibri"/>
              </a:rPr>
              <a:t>u</a:t>
            </a:r>
            <a:r>
              <a:rPr sz="1800" b="1" dirty="0">
                <a:latin typeface="Calibri"/>
                <a:cs typeface="Calibri"/>
              </a:rPr>
              <a:t>da</a:t>
            </a:r>
            <a:r>
              <a:rPr sz="1800" b="1" spc="-5" dirty="0">
                <a:latin typeface="Calibri"/>
                <a:cs typeface="Calibri"/>
              </a:rPr>
              <a:t>h</a:t>
            </a:r>
            <a:r>
              <a:rPr sz="1800" b="1" dirty="0">
                <a:latin typeface="Calibri"/>
                <a:cs typeface="Calibri"/>
              </a:rPr>
              <a:t>an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da</a:t>
            </a:r>
            <a:r>
              <a:rPr sz="1800" b="1" spc="-10" dirty="0">
                <a:latin typeface="Calibri"/>
                <a:cs typeface="Calibri"/>
              </a:rPr>
              <a:t>l</a:t>
            </a:r>
            <a:r>
              <a:rPr sz="1800" b="1" dirty="0">
                <a:latin typeface="Calibri"/>
                <a:cs typeface="Calibri"/>
              </a:rPr>
              <a:t>am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-2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os</a:t>
            </a:r>
            <a:r>
              <a:rPr sz="1800" b="1" spc="5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s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5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n</a:t>
            </a:r>
            <a:r>
              <a:rPr sz="1800" b="1" spc="-35" dirty="0">
                <a:latin typeface="Calibri"/>
                <a:cs typeface="Calibri"/>
              </a:rPr>
              <a:t>g</a:t>
            </a:r>
            <a:r>
              <a:rPr sz="1800" b="1" dirty="0">
                <a:latin typeface="Calibri"/>
                <a:cs typeface="Calibri"/>
              </a:rPr>
              <a:t>ambi</a:t>
            </a:r>
            <a:r>
              <a:rPr sz="1800" b="1" spc="-15" dirty="0">
                <a:latin typeface="Calibri"/>
                <a:cs typeface="Calibri"/>
              </a:rPr>
              <a:t>l</a:t>
            </a:r>
            <a:r>
              <a:rPr sz="1800" b="1" dirty="0">
                <a:latin typeface="Calibri"/>
                <a:cs typeface="Calibri"/>
              </a:rPr>
              <a:t>an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put</a:t>
            </a:r>
            <a:r>
              <a:rPr sz="1800" b="1" spc="-15" dirty="0">
                <a:latin typeface="Calibri"/>
                <a:cs typeface="Calibri"/>
              </a:rPr>
              <a:t>u</a:t>
            </a:r>
            <a:r>
              <a:rPr sz="1800" b="1" dirty="0">
                <a:latin typeface="Calibri"/>
                <a:cs typeface="Calibri"/>
              </a:rPr>
              <a:t>s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5" dirty="0">
                <a:latin typeface="Calibri"/>
                <a:cs typeface="Calibri"/>
              </a:rPr>
              <a:t>n</a:t>
            </a:r>
            <a:r>
              <a:rPr sz="1800" b="1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Hal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ru</a:t>
            </a: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3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an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spc="-50" dirty="0">
                <a:latin typeface="Calibri"/>
                <a:cs typeface="Calibri"/>
              </a:rPr>
              <a:t>a</a:t>
            </a:r>
            <a:r>
              <a:rPr sz="1800" b="1" spc="-35" dirty="0">
                <a:latin typeface="Calibri"/>
                <a:cs typeface="Calibri"/>
              </a:rPr>
              <a:t>y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30" dirty="0">
                <a:latin typeface="Calibri"/>
                <a:cs typeface="Calibri"/>
              </a:rPr>
              <a:t>f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ata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5" dirty="0">
                <a:latin typeface="Calibri"/>
                <a:cs typeface="Calibri"/>
              </a:rPr>
              <a:t>k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1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g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in</a:t>
            </a:r>
            <a:r>
              <a:rPr sz="1800" b="1" spc="-45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orm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alam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spc="-45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g</a:t>
            </a:r>
            <a:r>
              <a:rPr sz="1800" b="1" spc="-3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men</a:t>
            </a:r>
            <a:r>
              <a:rPr sz="1800" b="1" spc="-10" dirty="0">
                <a:latin typeface="Calibri"/>
                <a:cs typeface="Calibri"/>
              </a:rPr>
              <a:t>in</a:t>
            </a:r>
            <a:r>
              <a:rPr sz="1800" b="1" spc="-5" dirty="0">
                <a:latin typeface="Calibri"/>
                <a:cs typeface="Calibri"/>
              </a:rPr>
              <a:t>g</a:t>
            </a:r>
            <a:r>
              <a:rPr sz="1800" b="1" spc="-40" dirty="0">
                <a:latin typeface="Calibri"/>
                <a:cs typeface="Calibri"/>
              </a:rPr>
              <a:t>k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spc="-40" dirty="0">
                <a:latin typeface="Calibri"/>
                <a:cs typeface="Calibri"/>
              </a:rPr>
              <a:t>k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1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e</a:t>
            </a:r>
            <a:r>
              <a:rPr sz="1800" b="1" spc="-45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tifi</a:t>
            </a:r>
            <a:r>
              <a:rPr sz="1800" b="1" spc="-30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as</a:t>
            </a:r>
            <a:r>
              <a:rPr sz="1800" b="1" spc="10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10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20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du</a:t>
            </a:r>
            <a:r>
              <a:rPr sz="1800" b="1" spc="-25" dirty="0">
                <a:latin typeface="Calibri"/>
                <a:cs typeface="Calibri"/>
              </a:rPr>
              <a:t>kt</a:t>
            </a:r>
            <a:r>
              <a:rPr sz="1800" b="1" spc="-10" dirty="0">
                <a:latin typeface="Calibri"/>
                <a:cs typeface="Calibri"/>
              </a:rPr>
              <a:t>iv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as</a:t>
            </a:r>
            <a:r>
              <a:rPr sz="1800" b="1" spc="110" dirty="0">
                <a:latin typeface="Times New Roman"/>
                <a:cs typeface="Times New Roman"/>
              </a:rPr>
              <a:t> </a:t>
            </a:r>
            <a:r>
              <a:rPr sz="1800" b="1" spc="-70" dirty="0">
                <a:latin typeface="Calibri"/>
                <a:cs typeface="Calibri"/>
              </a:rPr>
              <a:t>k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ja</a:t>
            </a:r>
            <a:r>
              <a:rPr sz="1800" b="1" spc="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s</a:t>
            </a:r>
            <a:r>
              <a:rPr sz="1800" b="1" spc="5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r</a:t>
            </a:r>
            <a:r>
              <a:rPr sz="1800" b="1" spc="-20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105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rt</a:t>
            </a:r>
            <a:r>
              <a:rPr sz="1800" b="1" spc="-20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b</a:t>
            </a:r>
            <a:r>
              <a:rPr sz="1800" b="1" spc="10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adm</a:t>
            </a:r>
            <a:r>
              <a:rPr sz="1800" b="1" spc="-20" dirty="0">
                <a:latin typeface="Calibri"/>
                <a:cs typeface="Calibri"/>
              </a:rPr>
              <a:t>in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35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45" dirty="0">
                <a:latin typeface="Calibri"/>
                <a:cs typeface="Calibri"/>
              </a:rPr>
              <a:t>r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si</a:t>
            </a:r>
            <a:r>
              <a:rPr sz="1800" b="1" spc="9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di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ling</a:t>
            </a:r>
            <a:r>
              <a:rPr sz="1800" b="1" spc="-3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an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in</a:t>
            </a:r>
            <a:r>
              <a:rPr sz="1800" b="1" spc="-35" dirty="0">
                <a:latin typeface="Calibri"/>
                <a:cs typeface="Calibri"/>
              </a:rPr>
              <a:t>s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ansi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pe</a:t>
            </a:r>
            <a:r>
              <a:rPr sz="1800" b="1" spc="-5" dirty="0">
                <a:latin typeface="Calibri"/>
                <a:cs typeface="Calibri"/>
              </a:rPr>
              <a:t>me</a:t>
            </a:r>
            <a:r>
              <a:rPr sz="1800" b="1" spc="-10" dirty="0">
                <a:latin typeface="Calibri"/>
                <a:cs typeface="Calibri"/>
              </a:rPr>
              <a:t>r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30" dirty="0">
                <a:latin typeface="Calibri"/>
                <a:cs typeface="Calibri"/>
              </a:rPr>
              <a:t>n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h</a:t>
            </a:r>
            <a:r>
              <a:rPr sz="1800" b="1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spc="-15" dirty="0">
                <a:latin typeface="Calibri"/>
                <a:cs typeface="Calibri"/>
              </a:rPr>
              <a:t>Ap</a:t>
            </a:r>
            <a:r>
              <a:rPr sz="1800" b="1" spc="-5" dirty="0">
                <a:latin typeface="Calibri"/>
                <a:cs typeface="Calibri"/>
              </a:rPr>
              <a:t>li</a:t>
            </a:r>
            <a:r>
              <a:rPr sz="1800" b="1" spc="-35" dirty="0">
                <a:latin typeface="Calibri"/>
                <a:cs typeface="Calibri"/>
              </a:rPr>
              <a:t>k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si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T</a:t>
            </a:r>
            <a:r>
              <a:rPr sz="1800" b="1" spc="-30" dirty="0">
                <a:latin typeface="Calibri"/>
                <a:cs typeface="Calibri"/>
              </a:rPr>
              <a:t>N</a:t>
            </a:r>
            <a:r>
              <a:rPr sz="1800" b="1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20" dirty="0">
                <a:latin typeface="Calibri"/>
                <a:cs typeface="Calibri"/>
              </a:rPr>
              <a:t>b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ri</a:t>
            </a:r>
            <a:r>
              <a:rPr sz="1800" b="1" spc="-25" dirty="0">
                <a:latin typeface="Calibri"/>
                <a:cs typeface="Calibri"/>
              </a:rPr>
              <a:t>ka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spc="-7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epa</a:t>
            </a:r>
            <a:r>
              <a:rPr sz="1800" b="1" spc="-35" dirty="0">
                <a:latin typeface="Calibri"/>
                <a:cs typeface="Calibri"/>
              </a:rPr>
              <a:t>s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ian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h</a:t>
            </a:r>
            <a:r>
              <a:rPr sz="1800" b="1" spc="-25" dirty="0">
                <a:latin typeface="Calibri"/>
                <a:cs typeface="Calibri"/>
              </a:rPr>
              <a:t>w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3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en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y</a:t>
            </a:r>
            <a:r>
              <a:rPr sz="1800" b="1" spc="-10" dirty="0">
                <a:latin typeface="Calibri"/>
                <a:cs typeface="Calibri"/>
              </a:rPr>
              <a:t>ang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spc="-20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k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tu</a:t>
            </a:r>
            <a:r>
              <a:rPr sz="1800" b="1" spc="-2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pah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20" dirty="0">
                <a:latin typeface="Calibri"/>
                <a:cs typeface="Calibri"/>
              </a:rPr>
              <a:t>in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h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en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an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4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en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y</a:t>
            </a:r>
            <a:r>
              <a:rPr sz="1800" b="1" spc="-10" dirty="0">
                <a:latin typeface="Calibri"/>
                <a:cs typeface="Calibri"/>
              </a:rPr>
              <a:t>ang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spc="-20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dah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da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b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spc="-45" dirty="0">
                <a:latin typeface="Calibri"/>
                <a:cs typeface="Calibri"/>
              </a:rPr>
              <a:t>n</a:t>
            </a:r>
            <a:r>
              <a:rPr sz="1800" b="1" spc="-35" dirty="0">
                <a:latin typeface="Calibri"/>
                <a:cs typeface="Calibri"/>
              </a:rPr>
              <a:t>y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eh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5" dirty="0">
                <a:latin typeface="Calibri"/>
                <a:cs typeface="Calibri"/>
              </a:rPr>
              <a:t>g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5" dirty="0">
                <a:latin typeface="Calibri"/>
                <a:cs typeface="Calibri"/>
              </a:rPr>
              <a:t>g</a:t>
            </a:r>
            <a:r>
              <a:rPr sz="1800" b="1" spc="-15" dirty="0">
                <a:latin typeface="Calibri"/>
                <a:cs typeface="Calibri"/>
              </a:rPr>
              <a:t>gun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dap</a:t>
            </a:r>
            <a:r>
              <a:rPr sz="1800" b="1" spc="-20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k</a:t>
            </a:r>
            <a:r>
              <a:rPr sz="1800" b="1" dirty="0">
                <a:latin typeface="Calibri"/>
                <a:cs typeface="Calibri"/>
              </a:rPr>
              <a:t>ses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35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do</a:t>
            </a:r>
            <a:r>
              <a:rPr sz="1800" b="1" spc="-3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y</a:t>
            </a:r>
            <a:r>
              <a:rPr sz="1800" b="1" spc="-10" dirty="0">
                <a:latin typeface="Calibri"/>
                <a:cs typeface="Calibri"/>
              </a:rPr>
              <a:t>ang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na</a:t>
            </a:r>
            <a:r>
              <a:rPr sz="1800" b="1" spc="-15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rin</a:t>
            </a:r>
            <a:r>
              <a:rPr sz="1800" b="1" spc="-25" dirty="0">
                <a:latin typeface="Calibri"/>
                <a:cs typeface="Calibri"/>
              </a:rPr>
              <a:t>ta</a:t>
            </a:r>
            <a:r>
              <a:rPr sz="1800" b="1" spc="-10" dirty="0">
                <a:latin typeface="Calibri"/>
                <a:cs typeface="Calibri"/>
              </a:rPr>
              <a:t>h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l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5" dirty="0">
                <a:latin typeface="Calibri"/>
                <a:cs typeface="Calibri"/>
              </a:rPr>
              <a:t>k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20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nik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(e</a:t>
            </a:r>
            <a:r>
              <a:rPr sz="1800" b="1" dirty="0">
                <a:latin typeface="Calibri"/>
                <a:cs typeface="Calibri"/>
              </a:rPr>
              <a:t>-</a:t>
            </a:r>
            <a:r>
              <a:rPr sz="1800" b="1" spc="-10" dirty="0">
                <a:latin typeface="Calibri"/>
                <a:cs typeface="Calibri"/>
              </a:rPr>
              <a:t>G</a:t>
            </a:r>
            <a:r>
              <a:rPr sz="1800" b="1" spc="-20" dirty="0">
                <a:latin typeface="Calibri"/>
                <a:cs typeface="Calibri"/>
              </a:rPr>
              <a:t>o</a:t>
            </a:r>
            <a:r>
              <a:rPr sz="1800" b="1" spc="-25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)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men</a:t>
            </a:r>
            <a:r>
              <a:rPr sz="1800" b="1" spc="-35" dirty="0">
                <a:latin typeface="Calibri"/>
                <a:cs typeface="Calibri"/>
              </a:rPr>
              <a:t>g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cu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da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gg</a:t>
            </a:r>
            <a:r>
              <a:rPr sz="1800" b="1" spc="-20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na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k</a:t>
            </a:r>
            <a:r>
              <a:rPr sz="1800" b="1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l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15" dirty="0">
                <a:latin typeface="Calibri"/>
                <a:cs typeface="Calibri"/>
              </a:rPr>
              <a:t>g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2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30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mas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2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di</a:t>
            </a:r>
            <a:r>
              <a:rPr sz="1800" b="1" spc="22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l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g</a:t>
            </a:r>
            <a:r>
              <a:rPr sz="1800" b="1" spc="-30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un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dirty="0">
                <a:latin typeface="Calibri"/>
                <a:cs typeface="Calibri"/>
              </a:rPr>
              <a:t>an</a:t>
            </a:r>
            <a:r>
              <a:rPr sz="1800" b="1" spc="2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tn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s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2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pe</a:t>
            </a:r>
            <a:r>
              <a:rPr sz="1800" b="1" spc="-5" dirty="0">
                <a:latin typeface="Calibri"/>
                <a:cs typeface="Calibri"/>
              </a:rPr>
              <a:t>me</a:t>
            </a:r>
            <a:r>
              <a:rPr sz="1800" b="1" spc="-15" dirty="0">
                <a:latin typeface="Calibri"/>
                <a:cs typeface="Calibri"/>
              </a:rPr>
              <a:t>r</a:t>
            </a:r>
            <a:r>
              <a:rPr sz="1800" b="1" spc="-20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ta</a:t>
            </a:r>
            <a:r>
              <a:rPr sz="1800" b="1" spc="5" dirty="0">
                <a:latin typeface="Calibri"/>
                <a:cs typeface="Calibri"/>
              </a:rPr>
              <a:t>h</a:t>
            </a:r>
            <a:r>
              <a:rPr sz="1800" b="1" dirty="0">
                <a:latin typeface="Calibri"/>
                <a:cs typeface="Calibri"/>
              </a:rPr>
              <a:t>,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22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ta</a:t>
            </a:r>
            <a:r>
              <a:rPr sz="1800" b="1" spc="-5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2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lain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2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t</a:t>
            </a:r>
            <a:r>
              <a:rPr sz="1800" b="1" spc="-45" dirty="0">
                <a:latin typeface="Calibri"/>
                <a:cs typeface="Calibri"/>
              </a:rPr>
              <a:t>r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  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in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rn</a:t>
            </a:r>
            <a:r>
              <a:rPr sz="1800" b="1" spc="-10" dirty="0">
                <a:latin typeface="Calibri"/>
                <a:cs typeface="Calibri"/>
              </a:rPr>
              <a:t>et</a:t>
            </a:r>
            <a:r>
              <a:rPr sz="1800" b="1" dirty="0">
                <a:latin typeface="Calibri"/>
                <a:cs typeface="Calibri"/>
              </a:rPr>
              <a:t>.</a:t>
            </a:r>
            <a:r>
              <a:rPr sz="1800" b="1" dirty="0">
                <a:latin typeface="Times New Roman"/>
                <a:cs typeface="Times New Roman"/>
              </a:rPr>
              <a:t>   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5" dirty="0">
                <a:latin typeface="Calibri"/>
                <a:cs typeface="Calibri"/>
              </a:rPr>
              <a:t>g</a:t>
            </a:r>
            <a:r>
              <a:rPr sz="1800" b="1" spc="-15" dirty="0">
                <a:latin typeface="Calibri"/>
                <a:cs typeface="Calibri"/>
              </a:rPr>
              <a:t>g</a:t>
            </a:r>
            <a:r>
              <a:rPr sz="1800" b="1" spc="-20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na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  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k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1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g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dirty="0">
                <a:latin typeface="Times New Roman"/>
                <a:cs typeface="Times New Roman"/>
              </a:rPr>
              <a:t>   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30" dirty="0">
                <a:latin typeface="Calibri"/>
                <a:cs typeface="Calibri"/>
              </a:rPr>
              <a:t>nf</a:t>
            </a:r>
            <a:r>
              <a:rPr sz="1800" b="1" spc="-10" dirty="0">
                <a:latin typeface="Calibri"/>
                <a:cs typeface="Calibri"/>
              </a:rPr>
              <a:t>ormasi</a:t>
            </a:r>
            <a:r>
              <a:rPr sz="1800" b="1" dirty="0">
                <a:latin typeface="Times New Roman"/>
                <a:cs typeface="Times New Roman"/>
              </a:rPr>
              <a:t>   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dirty="0">
                <a:latin typeface="Times New Roman"/>
                <a:cs typeface="Times New Roman"/>
              </a:rPr>
              <a:t>   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h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s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l</a:t>
            </a:r>
            <a:r>
              <a:rPr sz="1800" b="1" spc="-35" dirty="0">
                <a:latin typeface="Calibri"/>
                <a:cs typeface="Calibri"/>
              </a:rPr>
              <a:t>k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h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-20" dirty="0">
                <a:latin typeface="Calibri"/>
                <a:cs typeface="Calibri"/>
              </a:rPr>
              <a:t>bu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19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b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uk</a:t>
            </a:r>
            <a:r>
              <a:rPr sz="1800" b="1" spc="1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19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rt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1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3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spc="190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17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Citi</a:t>
            </a:r>
            <a:r>
              <a:rPr sz="1800" b="1" spc="-55" dirty="0">
                <a:latin typeface="Calibri"/>
                <a:cs typeface="Calibri"/>
              </a:rPr>
              <a:t>z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195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au</a:t>
            </a:r>
            <a:r>
              <a:rPr sz="1800" b="1" spc="1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G</a:t>
            </a:r>
            <a:r>
              <a:rPr sz="1800" b="1" spc="-20" dirty="0">
                <a:latin typeface="Calibri"/>
                <a:cs typeface="Calibri"/>
              </a:rPr>
              <a:t>o</a:t>
            </a:r>
            <a:r>
              <a:rPr sz="1800" b="1" spc="-25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spc="18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Cu</a:t>
            </a:r>
            <a:r>
              <a:rPr sz="1800" b="1" spc="-35" dirty="0">
                <a:latin typeface="Calibri"/>
                <a:cs typeface="Calibri"/>
              </a:rPr>
              <a:t>st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er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(G</a:t>
            </a:r>
            <a:r>
              <a:rPr sz="1800" b="1" spc="-15" dirty="0">
                <a:latin typeface="Calibri"/>
                <a:cs typeface="Calibri"/>
              </a:rPr>
              <a:t>2</a:t>
            </a:r>
            <a:r>
              <a:rPr sz="1800" b="1" spc="-20" dirty="0">
                <a:latin typeface="Calibri"/>
                <a:cs typeface="Calibri"/>
              </a:rPr>
              <a:t>C</a:t>
            </a:r>
            <a:r>
              <a:rPr sz="1800" b="1" spc="-10" dirty="0">
                <a:latin typeface="Calibri"/>
                <a:cs typeface="Calibri"/>
              </a:rPr>
              <a:t>),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Go</a:t>
            </a:r>
            <a:r>
              <a:rPr sz="1800" b="1" spc="-3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B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in</a:t>
            </a:r>
            <a:r>
              <a:rPr sz="1800" b="1" spc="-25" dirty="0">
                <a:latin typeface="Calibri"/>
                <a:cs typeface="Calibri"/>
              </a:rPr>
              <a:t>es</a:t>
            </a:r>
            <a:r>
              <a:rPr sz="1800" b="1" spc="-10" dirty="0">
                <a:latin typeface="Calibri"/>
                <a:cs typeface="Calibri"/>
              </a:rPr>
              <a:t>s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(G</a:t>
            </a:r>
            <a:r>
              <a:rPr sz="1800" b="1" spc="-15" dirty="0">
                <a:latin typeface="Calibri"/>
                <a:cs typeface="Calibri"/>
              </a:rPr>
              <a:t>2B</a:t>
            </a:r>
            <a:r>
              <a:rPr sz="1800" b="1" spc="-10" dirty="0">
                <a:latin typeface="Calibri"/>
                <a:cs typeface="Calibri"/>
              </a:rPr>
              <a:t>)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G</a:t>
            </a:r>
            <a:r>
              <a:rPr sz="1800" b="1" spc="-20" dirty="0">
                <a:latin typeface="Calibri"/>
                <a:cs typeface="Calibri"/>
              </a:rPr>
              <a:t>o</a:t>
            </a:r>
            <a:r>
              <a:rPr sz="1800" b="1" spc="-25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rn</a:t>
            </a:r>
            <a:r>
              <a:rPr sz="1800" b="1" spc="-10" dirty="0">
                <a:latin typeface="Calibri"/>
                <a:cs typeface="Calibri"/>
              </a:rPr>
              <a:t>me</a:t>
            </a:r>
            <a:r>
              <a:rPr sz="1800" b="1" spc="-20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dirty="0">
                <a:latin typeface="Times New Roman"/>
                <a:cs typeface="Times New Roman"/>
              </a:rPr>
              <a:t>  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to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2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me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t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(G</a:t>
            </a:r>
            <a:r>
              <a:rPr sz="1800" b="1" spc="-15" dirty="0">
                <a:latin typeface="Calibri"/>
                <a:cs typeface="Calibri"/>
              </a:rPr>
              <a:t>2</a:t>
            </a:r>
            <a:r>
              <a:rPr sz="1800" b="1" spc="-10" dirty="0">
                <a:latin typeface="Calibri"/>
                <a:cs typeface="Calibri"/>
              </a:rPr>
              <a:t>G)</a:t>
            </a:r>
            <a:r>
              <a:rPr sz="1800" b="1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50" spc="-45" dirty="0"/>
              <a:t>S</a:t>
            </a:r>
            <a:r>
              <a:rPr sz="2250" spc="-20" dirty="0"/>
              <a:t>TRUKTU</a:t>
            </a:r>
            <a:r>
              <a:rPr sz="2250" spc="-15" dirty="0"/>
              <a:t>R</a:t>
            </a:r>
            <a:r>
              <a:rPr sz="2250" spc="75" dirty="0">
                <a:latin typeface="Times New Roman"/>
                <a:cs typeface="Times New Roman"/>
              </a:rPr>
              <a:t> </a:t>
            </a:r>
            <a:r>
              <a:rPr sz="2250" spc="-15" dirty="0"/>
              <a:t>IMPLE</a:t>
            </a:r>
            <a:r>
              <a:rPr sz="2250" spc="-30" dirty="0"/>
              <a:t>M</a:t>
            </a:r>
            <a:r>
              <a:rPr sz="2250" spc="-15" dirty="0"/>
              <a:t>EN</a:t>
            </a:r>
            <a:r>
              <a:rPr sz="2250" spc="-200" dirty="0"/>
              <a:t>T</a:t>
            </a:r>
            <a:r>
              <a:rPr sz="2250" spc="-15" dirty="0"/>
              <a:t>A</a:t>
            </a:r>
            <a:r>
              <a:rPr sz="2250" spc="-25" dirty="0"/>
              <a:t>S</a:t>
            </a:r>
            <a:r>
              <a:rPr sz="2250" spc="-10" dirty="0"/>
              <a:t>I</a:t>
            </a:r>
            <a:r>
              <a:rPr sz="2250" spc="90" dirty="0">
                <a:latin typeface="Times New Roman"/>
                <a:cs typeface="Times New Roman"/>
              </a:rPr>
              <a:t> </a:t>
            </a:r>
            <a:r>
              <a:rPr sz="2250" spc="-20" dirty="0"/>
              <a:t>E</a:t>
            </a:r>
            <a:r>
              <a:rPr spc="-15" dirty="0"/>
              <a:t>-</a:t>
            </a:r>
            <a:r>
              <a:rPr sz="2250" spc="-30" dirty="0"/>
              <a:t>O</a:t>
            </a:r>
            <a:r>
              <a:rPr sz="2250" spc="-10" dirty="0"/>
              <a:t>FFIC</a:t>
            </a:r>
            <a:r>
              <a:rPr sz="2250" spc="-20" dirty="0"/>
              <a:t>E</a:t>
            </a:r>
            <a:r>
              <a:rPr spc="-15" dirty="0"/>
              <a:t>/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sz="2250" spc="-20" dirty="0"/>
              <a:t>TNDE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1772" y="2645664"/>
            <a:ext cx="2252627" cy="22524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26358" y="3653279"/>
            <a:ext cx="11982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f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u</a:t>
            </a:r>
            <a:r>
              <a:rPr sz="1800" spc="-25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tur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5238" y="2645664"/>
            <a:ext cx="2252593" cy="22524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26209" y="3653279"/>
            <a:ext cx="12966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u</a:t>
            </a:r>
            <a:r>
              <a:rPr sz="1800" spc="-25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tur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9458" y="2834289"/>
            <a:ext cx="3206750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Open Sans"/>
                <a:cs typeface="Open Sans"/>
              </a:rPr>
              <a:t>I</a:t>
            </a:r>
            <a:r>
              <a:rPr sz="1800" b="1" spc="10" dirty="0">
                <a:latin typeface="Open Sans"/>
                <a:cs typeface="Open Sans"/>
              </a:rPr>
              <a:t>n</a:t>
            </a:r>
            <a:r>
              <a:rPr sz="1800" b="1" spc="-5" dirty="0">
                <a:latin typeface="Open Sans"/>
                <a:cs typeface="Open Sans"/>
              </a:rPr>
              <a:t>f</a:t>
            </a:r>
            <a:r>
              <a:rPr sz="1800" b="1" spc="-40" dirty="0">
                <a:latin typeface="Open Sans"/>
                <a:cs typeface="Open Sans"/>
              </a:rPr>
              <a:t>r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spc="-5" dirty="0">
                <a:latin typeface="Open Sans"/>
                <a:cs typeface="Open Sans"/>
              </a:rPr>
              <a:t>str</a:t>
            </a:r>
            <a:r>
              <a:rPr sz="1800" b="1" spc="5" dirty="0">
                <a:latin typeface="Open Sans"/>
                <a:cs typeface="Open Sans"/>
              </a:rPr>
              <a:t>u</a:t>
            </a:r>
            <a:r>
              <a:rPr sz="1800" b="1" spc="-5" dirty="0">
                <a:latin typeface="Open Sans"/>
                <a:cs typeface="Open Sans"/>
              </a:rPr>
              <a:t>kt</a:t>
            </a:r>
            <a:r>
              <a:rPr sz="1800" b="1" spc="5" dirty="0">
                <a:latin typeface="Open Sans"/>
                <a:cs typeface="Open Sans"/>
              </a:rPr>
              <a:t>u</a:t>
            </a:r>
            <a:r>
              <a:rPr sz="1800" b="1" dirty="0">
                <a:latin typeface="Open Sans"/>
                <a:cs typeface="Open Sans"/>
              </a:rPr>
              <a:t>r</a:t>
            </a:r>
            <a:endParaRPr sz="1800"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Open Sans"/>
                <a:cs typeface="Open Sans"/>
              </a:rPr>
              <a:t>Softw</a:t>
            </a:r>
            <a:r>
              <a:rPr sz="1800" spc="-5" dirty="0">
                <a:latin typeface="Open Sans"/>
                <a:cs typeface="Open Sans"/>
              </a:rPr>
              <a:t>a</a:t>
            </a:r>
            <a:r>
              <a:rPr sz="1800" spc="-45" dirty="0">
                <a:latin typeface="Open Sans"/>
                <a:cs typeface="Open Sans"/>
              </a:rPr>
              <a:t>r</a:t>
            </a:r>
            <a:r>
              <a:rPr sz="1800" spc="-10" dirty="0">
                <a:latin typeface="Open Sans"/>
                <a:cs typeface="Open Sans"/>
              </a:rPr>
              <a:t>e</a:t>
            </a:r>
            <a:r>
              <a:rPr sz="1800" dirty="0">
                <a:latin typeface="Open Sans"/>
                <a:cs typeface="Open Sans"/>
              </a:rPr>
              <a:t>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Open Sans"/>
                <a:cs typeface="Open Sans"/>
              </a:rPr>
              <a:t>Server,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Open Sans"/>
                <a:cs typeface="Open Sans"/>
              </a:rPr>
              <a:t>Jaringa</a:t>
            </a:r>
            <a:r>
              <a:rPr sz="1800" spc="-25" dirty="0">
                <a:latin typeface="Open Sans"/>
                <a:cs typeface="Open Sans"/>
              </a:rPr>
              <a:t>n</a:t>
            </a:r>
            <a:r>
              <a:rPr sz="1800" dirty="0">
                <a:latin typeface="Open Sans"/>
                <a:cs typeface="Open Sans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Open Sans"/>
                <a:cs typeface="Open Sans"/>
              </a:rPr>
              <a:t>PC</a:t>
            </a:r>
            <a:r>
              <a:rPr sz="1800" dirty="0">
                <a:latin typeface="Open Sans"/>
                <a:cs typeface="Open Sans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Open Sans"/>
                <a:cs typeface="Open Sans"/>
              </a:rPr>
              <a:t>S</a:t>
            </a:r>
            <a:r>
              <a:rPr sz="1800" spc="-20" dirty="0">
                <a:latin typeface="Open Sans"/>
                <a:cs typeface="Open Sans"/>
              </a:rPr>
              <a:t>c</a:t>
            </a:r>
            <a:r>
              <a:rPr sz="1800" spc="-15" dirty="0">
                <a:latin typeface="Open Sans"/>
                <a:cs typeface="Open Sans"/>
              </a:rPr>
              <a:t>anner</a:t>
            </a:r>
            <a:endParaRPr sz="1800">
              <a:latin typeface="Open Sans"/>
              <a:cs typeface="Open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79458" y="3931820"/>
            <a:ext cx="3964304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Open Sans"/>
                <a:cs typeface="Open Sans"/>
              </a:rPr>
              <a:t>S</a:t>
            </a:r>
            <a:r>
              <a:rPr sz="1800" b="1" spc="5" dirty="0">
                <a:latin typeface="Open Sans"/>
                <a:cs typeface="Open Sans"/>
              </a:rPr>
              <a:t>u</a:t>
            </a:r>
            <a:r>
              <a:rPr sz="1800" b="1" spc="-15" dirty="0">
                <a:latin typeface="Open Sans"/>
                <a:cs typeface="Open Sans"/>
              </a:rPr>
              <a:t>p</a:t>
            </a:r>
            <a:r>
              <a:rPr sz="1800" b="1" spc="-45" dirty="0">
                <a:latin typeface="Open Sans"/>
                <a:cs typeface="Open Sans"/>
              </a:rPr>
              <a:t>r</a:t>
            </a:r>
            <a:r>
              <a:rPr sz="1800" b="1" spc="5" dirty="0">
                <a:latin typeface="Open Sans"/>
                <a:cs typeface="Open Sans"/>
              </a:rPr>
              <a:t>a</a:t>
            </a:r>
            <a:r>
              <a:rPr sz="1800" b="1" spc="-5" dirty="0">
                <a:latin typeface="Open Sans"/>
                <a:cs typeface="Open Sans"/>
              </a:rPr>
              <a:t>str</a:t>
            </a:r>
            <a:r>
              <a:rPr sz="1800" b="1" spc="5" dirty="0">
                <a:latin typeface="Open Sans"/>
                <a:cs typeface="Open Sans"/>
              </a:rPr>
              <a:t>u</a:t>
            </a:r>
            <a:r>
              <a:rPr sz="1800" b="1" spc="-5" dirty="0">
                <a:latin typeface="Open Sans"/>
                <a:cs typeface="Open Sans"/>
              </a:rPr>
              <a:t>kt</a:t>
            </a:r>
            <a:r>
              <a:rPr sz="1800" b="1" spc="5" dirty="0">
                <a:latin typeface="Open Sans"/>
                <a:cs typeface="Open Sans"/>
              </a:rPr>
              <a:t>u</a:t>
            </a:r>
            <a:r>
              <a:rPr sz="1800" b="1" dirty="0">
                <a:latin typeface="Open Sans"/>
                <a:cs typeface="Open Sans"/>
              </a:rPr>
              <a:t>r</a:t>
            </a:r>
            <a:endParaRPr sz="1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Open Sans"/>
                <a:cs typeface="Open Sans"/>
              </a:rPr>
              <a:t>Kele</a:t>
            </a:r>
            <a:r>
              <a:rPr sz="1800" spc="-15" dirty="0">
                <a:latin typeface="Open Sans"/>
                <a:cs typeface="Open Sans"/>
              </a:rPr>
              <a:t>mbagaa</a:t>
            </a:r>
            <a:r>
              <a:rPr sz="1800" spc="-40" dirty="0">
                <a:latin typeface="Open Sans"/>
                <a:cs typeface="Open Sans"/>
              </a:rPr>
              <a:t>n</a:t>
            </a:r>
            <a:r>
              <a:rPr sz="1800" dirty="0">
                <a:latin typeface="Open Sans"/>
                <a:cs typeface="Open Sans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Open Sans"/>
                <a:cs typeface="Open Sans"/>
              </a:rPr>
              <a:t>Ketatalaks</a:t>
            </a:r>
            <a:r>
              <a:rPr sz="1800" spc="-5" dirty="0">
                <a:latin typeface="Open Sans"/>
                <a:cs typeface="Open Sans"/>
              </a:rPr>
              <a:t>anaa</a:t>
            </a:r>
            <a:r>
              <a:rPr sz="1800" spc="-40" dirty="0">
                <a:latin typeface="Open Sans"/>
                <a:cs typeface="Open Sans"/>
              </a:rPr>
              <a:t>n</a:t>
            </a:r>
            <a:r>
              <a:rPr sz="1800" dirty="0">
                <a:latin typeface="Open Sans"/>
                <a:cs typeface="Open Sans"/>
              </a:rPr>
              <a:t>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Open Sans"/>
                <a:cs typeface="Open Sans"/>
              </a:rPr>
              <a:t>SDM</a:t>
            </a:r>
            <a:endParaRPr sz="1800">
              <a:latin typeface="Open Sans"/>
              <a:cs typeface="Open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62429" y="1850385"/>
            <a:ext cx="5081270" cy="2835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400" b="1" spc="-25" dirty="0">
                <a:latin typeface="Calibri"/>
                <a:cs typeface="Calibri"/>
              </a:rPr>
              <a:t>M</a:t>
            </a:r>
            <a:r>
              <a:rPr sz="2400" b="1" spc="-10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sud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ts val="2825"/>
              </a:lnSpc>
              <a:spcBef>
                <a:spcPts val="180"/>
              </a:spcBef>
            </a:pPr>
            <a:r>
              <a:rPr sz="2400" spc="-5" dirty="0">
                <a:latin typeface="Calibri"/>
                <a:cs typeface="Calibri"/>
              </a:rPr>
              <a:t>S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spc="-5" dirty="0">
                <a:latin typeface="Calibri"/>
                <a:cs typeface="Calibri"/>
              </a:rPr>
              <a:t>ba</a:t>
            </a:r>
            <a:r>
              <a:rPr sz="2400" spc="-4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ai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" dirty="0">
                <a:latin typeface="Calibri"/>
                <a:cs typeface="Calibri"/>
              </a:rPr>
              <a:t>c</a:t>
            </a:r>
            <a:r>
              <a:rPr sz="2400" spc="-15" dirty="0">
                <a:latin typeface="Calibri"/>
                <a:cs typeface="Calibri"/>
              </a:rPr>
              <a:t>u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da</a:t>
            </a:r>
            <a:r>
              <a:rPr sz="2400" dirty="0">
                <a:latin typeface="Calibri"/>
                <a:cs typeface="Calibri"/>
              </a:rPr>
              <a:t>lam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alibri"/>
                <a:cs typeface="Calibri"/>
              </a:rPr>
              <a:t>p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2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ts val="2825"/>
              </a:lnSpc>
            </a:pPr>
            <a:r>
              <a:rPr sz="2400" spc="-20" dirty="0">
                <a:latin typeface="Calibri"/>
                <a:cs typeface="Calibri"/>
              </a:rPr>
              <a:t>p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mb</a:t>
            </a:r>
            <a:r>
              <a:rPr sz="2400" spc="-5" dirty="0">
                <a:latin typeface="Calibri"/>
                <a:cs typeface="Calibri"/>
              </a:rPr>
              <a:t>u</a:t>
            </a:r>
            <a:r>
              <a:rPr sz="2400" spc="-2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ju</a:t>
            </a:r>
            <a:r>
              <a:rPr sz="2400" spc="5" dirty="0">
                <a:latin typeface="Calibri"/>
                <a:cs typeface="Calibri"/>
              </a:rPr>
              <a:t>k</a:t>
            </a:r>
            <a:r>
              <a:rPr sz="2400" spc="-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TNDE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400" b="1" spc="-120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ujuan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96000"/>
              </a:lnSpc>
              <a:spcBef>
                <a:spcPts val="295"/>
              </a:spcBef>
            </a:pPr>
            <a:r>
              <a:rPr sz="2400" dirty="0">
                <a:latin typeface="Calibri"/>
                <a:cs typeface="Calibri"/>
              </a:rPr>
              <a:t>Menci</a:t>
            </a:r>
            <a:r>
              <a:rPr sz="2400" spc="-5" dirty="0">
                <a:latin typeface="Calibri"/>
                <a:cs typeface="Calibri"/>
              </a:rPr>
              <a:t>p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ua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pembu</a:t>
            </a:r>
            <a:r>
              <a:rPr sz="2400" spc="-2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Calibri"/>
                <a:cs typeface="Calibri"/>
              </a:rPr>
              <a:t>st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mini</a:t>
            </a:r>
            <a:r>
              <a:rPr sz="2400" spc="-30" dirty="0">
                <a:latin typeface="Calibri"/>
                <a:cs typeface="Calibri"/>
              </a:rPr>
              <a:t>m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pembu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ju</a:t>
            </a:r>
            <a:r>
              <a:rPr sz="2400" spc="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l</a:t>
            </a:r>
            <a:r>
              <a:rPr sz="2400" spc="-15" dirty="0">
                <a:latin typeface="Calibri"/>
                <a:cs typeface="Calibri"/>
              </a:rPr>
              <a:t>ak/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ju</a:t>
            </a:r>
            <a:r>
              <a:rPr sz="2400" spc="5" dirty="0">
                <a:latin typeface="Calibri"/>
                <a:cs typeface="Calibri"/>
              </a:rPr>
              <a:t>k</a:t>
            </a:r>
            <a:r>
              <a:rPr sz="2400" spc="-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TNDE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b</a:t>
            </a:r>
            <a:r>
              <a:rPr sz="2400" dirty="0">
                <a:latin typeface="Calibri"/>
                <a:cs typeface="Calibri"/>
              </a:rPr>
              <a:t>agi</a:t>
            </a:r>
            <a:r>
              <a:rPr sz="2400" dirty="0">
                <a:latin typeface="Times New Roman"/>
                <a:cs typeface="Times New Roman"/>
              </a:rPr>
              <a:t>     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5" dirty="0">
                <a:latin typeface="Calibri"/>
                <a:cs typeface="Calibri"/>
              </a:rPr>
              <a:t>n</a:t>
            </a:r>
            <a:r>
              <a:rPr sz="2400" spc="-40" dirty="0">
                <a:latin typeface="Calibri"/>
                <a:cs typeface="Calibri"/>
              </a:rPr>
              <a:t>s</a:t>
            </a:r>
            <a:r>
              <a:rPr sz="2400" spc="-5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     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Calibri"/>
                <a:cs typeface="Calibri"/>
              </a:rPr>
              <a:t>p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spc="-30" dirty="0">
                <a:latin typeface="Calibri"/>
                <a:cs typeface="Calibri"/>
              </a:rPr>
              <a:t>m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spc="-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ah</a:t>
            </a:r>
            <a:r>
              <a:rPr sz="2400" dirty="0">
                <a:latin typeface="Times New Roman"/>
                <a:cs typeface="Times New Roman"/>
              </a:rPr>
              <a:t>     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62429" y="4706498"/>
            <a:ext cx="293941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>
                <a:latin typeface="Calibri"/>
                <a:cs typeface="Calibri"/>
              </a:rPr>
              <a:t>m</a:t>
            </a:r>
            <a:r>
              <a:rPr sz="2400" spc="-5" dirty="0">
                <a:latin typeface="Calibri"/>
                <a:cs typeface="Calibri"/>
              </a:rPr>
              <a:t>end</a:t>
            </a:r>
            <a:r>
              <a:rPr sz="2400" dirty="0">
                <a:latin typeface="Calibri"/>
                <a:cs typeface="Calibri"/>
              </a:rPr>
              <a:t>u</a:t>
            </a:r>
            <a:r>
              <a:rPr sz="2400" spc="-50" dirty="0">
                <a:latin typeface="Calibri"/>
                <a:cs typeface="Calibri"/>
              </a:rPr>
              <a:t>k</a:t>
            </a:r>
            <a:r>
              <a:rPr sz="2400" spc="-5" dirty="0">
                <a:latin typeface="Calibri"/>
                <a:cs typeface="Calibri"/>
              </a:rPr>
              <a:t>un</a:t>
            </a:r>
            <a:r>
              <a:rPr sz="2400" dirty="0">
                <a:latin typeface="Calibri"/>
                <a:cs typeface="Calibri"/>
              </a:rPr>
              <a:t>g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l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35" dirty="0">
                <a:latin typeface="Calibri"/>
                <a:cs typeface="Calibri"/>
              </a:rPr>
              <a:t>c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78135" y="4725929"/>
            <a:ext cx="196913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20" dirty="0">
                <a:latin typeface="Calibri"/>
                <a:cs typeface="Calibri"/>
              </a:rPr>
              <a:t>pe</a:t>
            </a:r>
            <a:r>
              <a:rPr sz="2200" spc="-50" dirty="0">
                <a:latin typeface="Calibri"/>
                <a:cs typeface="Calibri"/>
              </a:rPr>
              <a:t>n</a:t>
            </a:r>
            <a:r>
              <a:rPr sz="2200" spc="-30" dirty="0">
                <a:latin typeface="Calibri"/>
                <a:cs typeface="Calibri"/>
              </a:rPr>
              <a:t>y</a:t>
            </a:r>
            <a:r>
              <a:rPr sz="2200" spc="-10" dirty="0">
                <a:latin typeface="Calibri"/>
                <a:cs typeface="Calibri"/>
              </a:rPr>
              <a:t>elen</a:t>
            </a:r>
            <a:r>
              <a:rPr sz="2200" spc="0" dirty="0">
                <a:latin typeface="Calibri"/>
                <a:cs typeface="Calibri"/>
              </a:rPr>
              <a:t>g</a:t>
            </a:r>
            <a:r>
              <a:rPr sz="2200" spc="-50" dirty="0">
                <a:latin typeface="Calibri"/>
                <a:cs typeface="Calibri"/>
              </a:rPr>
              <a:t>g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60" dirty="0">
                <a:latin typeface="Calibri"/>
                <a:cs typeface="Calibri"/>
              </a:rPr>
              <a:t>r</a:t>
            </a:r>
            <a:r>
              <a:rPr sz="2200" spc="-15" dirty="0">
                <a:latin typeface="Calibri"/>
                <a:cs typeface="Calibri"/>
              </a:rPr>
              <a:t>a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spc="-15" dirty="0">
                <a:latin typeface="Calibri"/>
                <a:cs typeface="Calibri"/>
              </a:rPr>
              <a:t>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2442" y="5058543"/>
            <a:ext cx="439928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>
                <a:latin typeface="Calibri"/>
                <a:cs typeface="Calibri"/>
              </a:rPr>
              <a:t>p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spc="-20" dirty="0">
                <a:latin typeface="Calibri"/>
                <a:cs typeface="Calibri"/>
              </a:rPr>
              <a:t>m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ri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ah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15" dirty="0">
                <a:latin typeface="Calibri"/>
                <a:cs typeface="Calibri"/>
              </a:rPr>
              <a:t>g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Calibri"/>
                <a:cs typeface="Calibri"/>
              </a:rPr>
              <a:t>e</a:t>
            </a:r>
            <a:r>
              <a:rPr sz="2400" spc="-65" dirty="0">
                <a:latin typeface="Calibri"/>
                <a:cs typeface="Calibri"/>
              </a:rPr>
              <a:t>f</a:t>
            </a:r>
            <a:r>
              <a:rPr sz="2400" spc="-10" dirty="0">
                <a:latin typeface="Calibri"/>
                <a:cs typeface="Calibri"/>
              </a:rPr>
              <a:t>ekti</a:t>
            </a:r>
            <a:r>
              <a:rPr sz="2400" dirty="0">
                <a:latin typeface="Calibri"/>
                <a:cs typeface="Calibri"/>
              </a:rPr>
              <a:t>f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Calibri"/>
                <a:cs typeface="Calibri"/>
              </a:rPr>
              <a:t>e</a:t>
            </a:r>
            <a:r>
              <a:rPr sz="2400" spc="-5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0415" y="6238935"/>
            <a:ext cx="7469505" cy="619125"/>
          </a:xfrm>
          <a:custGeom>
            <a:avLst/>
            <a:gdLst/>
            <a:ahLst/>
            <a:cxnLst/>
            <a:rect l="l" t="t" r="r" b="b"/>
            <a:pathLst>
              <a:path w="7469505" h="619125">
                <a:moveTo>
                  <a:pt x="0" y="619064"/>
                </a:moveTo>
                <a:lnTo>
                  <a:pt x="7469245" y="619064"/>
                </a:lnTo>
                <a:lnTo>
                  <a:pt x="7469245" y="0"/>
                </a:lnTo>
                <a:lnTo>
                  <a:pt x="0" y="0"/>
                </a:lnTo>
                <a:lnTo>
                  <a:pt x="0" y="619064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74850">
              <a:lnSpc>
                <a:spcPct val="100000"/>
              </a:lnSpc>
            </a:pPr>
            <a:r>
              <a:rPr spc="-25" dirty="0"/>
              <a:t>MA</a:t>
            </a:r>
            <a:r>
              <a:rPr spc="-50" dirty="0"/>
              <a:t>K</a:t>
            </a:r>
            <a:r>
              <a:rPr spc="-20" dirty="0"/>
              <a:t>SUD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80" dirty="0"/>
              <a:t>D</a:t>
            </a:r>
            <a:r>
              <a:rPr spc="-20" dirty="0"/>
              <a:t>AN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20" dirty="0"/>
              <a:t>T</a:t>
            </a:r>
            <a:r>
              <a:rPr spc="-75" dirty="0"/>
              <a:t>U</a:t>
            </a:r>
            <a:r>
              <a:rPr spc="-15" dirty="0"/>
              <a:t>J</a:t>
            </a:r>
            <a:r>
              <a:rPr spc="-95" dirty="0"/>
              <a:t>U</a:t>
            </a:r>
            <a:r>
              <a:rPr spc="-20" dirty="0"/>
              <a:t>AN</a:t>
            </a:r>
          </a:p>
        </p:txBody>
      </p:sp>
      <p:sp>
        <p:nvSpPr>
          <p:cNvPr id="9" name="object 9"/>
          <p:cNvSpPr/>
          <p:nvPr/>
        </p:nvSpPr>
        <p:spPr>
          <a:xfrm>
            <a:off x="760412" y="1981200"/>
            <a:ext cx="2402076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5690" y="1600200"/>
            <a:ext cx="773430" cy="774700"/>
          </a:xfrm>
          <a:custGeom>
            <a:avLst/>
            <a:gdLst/>
            <a:ahLst/>
            <a:cxnLst/>
            <a:rect l="l" t="t" r="r" b="b"/>
            <a:pathLst>
              <a:path w="773430" h="774700">
                <a:moveTo>
                  <a:pt x="386526" y="0"/>
                </a:moveTo>
                <a:lnTo>
                  <a:pt x="323779" y="5090"/>
                </a:lnTo>
                <a:lnTo>
                  <a:pt x="264343" y="19690"/>
                </a:lnTo>
                <a:lnTo>
                  <a:pt x="208897" y="43190"/>
                </a:lnTo>
                <a:lnTo>
                  <a:pt x="158246" y="74675"/>
                </a:lnTo>
                <a:lnTo>
                  <a:pt x="113217" y="113416"/>
                </a:lnTo>
                <a:lnTo>
                  <a:pt x="74581" y="158617"/>
                </a:lnTo>
                <a:lnTo>
                  <a:pt x="43138" y="209306"/>
                </a:lnTo>
                <a:lnTo>
                  <a:pt x="19705" y="264932"/>
                </a:lnTo>
                <a:lnTo>
                  <a:pt x="5050" y="324490"/>
                </a:lnTo>
                <a:lnTo>
                  <a:pt x="0" y="387339"/>
                </a:lnTo>
                <a:lnTo>
                  <a:pt x="1274" y="419099"/>
                </a:lnTo>
                <a:lnTo>
                  <a:pt x="11241" y="480425"/>
                </a:lnTo>
                <a:lnTo>
                  <a:pt x="30373" y="538093"/>
                </a:lnTo>
                <a:lnTo>
                  <a:pt x="57911" y="591433"/>
                </a:lnTo>
                <a:lnTo>
                  <a:pt x="93049" y="639439"/>
                </a:lnTo>
                <a:lnTo>
                  <a:pt x="134983" y="681471"/>
                </a:lnTo>
                <a:lnTo>
                  <a:pt x="182928" y="716645"/>
                </a:lnTo>
                <a:lnTo>
                  <a:pt x="236031" y="744230"/>
                </a:lnTo>
                <a:lnTo>
                  <a:pt x="293680" y="763402"/>
                </a:lnTo>
                <a:lnTo>
                  <a:pt x="354771" y="773429"/>
                </a:lnTo>
                <a:lnTo>
                  <a:pt x="386526" y="774710"/>
                </a:lnTo>
                <a:lnTo>
                  <a:pt x="418149" y="773429"/>
                </a:lnTo>
                <a:lnTo>
                  <a:pt x="479358" y="763402"/>
                </a:lnTo>
                <a:lnTo>
                  <a:pt x="537021" y="744230"/>
                </a:lnTo>
                <a:lnTo>
                  <a:pt x="590098" y="716645"/>
                </a:lnTo>
                <a:lnTo>
                  <a:pt x="638104" y="681471"/>
                </a:lnTo>
                <a:lnTo>
                  <a:pt x="680014" y="639439"/>
                </a:lnTo>
                <a:lnTo>
                  <a:pt x="715197" y="591433"/>
                </a:lnTo>
                <a:lnTo>
                  <a:pt x="742761" y="538093"/>
                </a:lnTo>
                <a:lnTo>
                  <a:pt x="761929" y="480425"/>
                </a:lnTo>
                <a:lnTo>
                  <a:pt x="771835" y="419099"/>
                </a:lnTo>
                <a:lnTo>
                  <a:pt x="773109" y="387339"/>
                </a:lnTo>
                <a:lnTo>
                  <a:pt x="771835" y="355610"/>
                </a:lnTo>
                <a:lnTo>
                  <a:pt x="761929" y="294253"/>
                </a:lnTo>
                <a:lnTo>
                  <a:pt x="742761" y="236585"/>
                </a:lnTo>
                <a:lnTo>
                  <a:pt x="715197" y="183245"/>
                </a:lnTo>
                <a:lnTo>
                  <a:pt x="680014" y="135239"/>
                </a:lnTo>
                <a:lnTo>
                  <a:pt x="638104" y="93207"/>
                </a:lnTo>
                <a:lnTo>
                  <a:pt x="590098" y="58033"/>
                </a:lnTo>
                <a:lnTo>
                  <a:pt x="537021" y="30479"/>
                </a:lnTo>
                <a:lnTo>
                  <a:pt x="479358" y="11308"/>
                </a:lnTo>
                <a:lnTo>
                  <a:pt x="418149" y="1280"/>
                </a:lnTo>
                <a:lnTo>
                  <a:pt x="386526" y="0"/>
                </a:lnTo>
                <a:close/>
              </a:path>
            </a:pathLst>
          </a:custGeom>
          <a:solidFill>
            <a:srgbClr val="F1BA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5690" y="2473330"/>
            <a:ext cx="773430" cy="773430"/>
          </a:xfrm>
          <a:custGeom>
            <a:avLst/>
            <a:gdLst/>
            <a:ahLst/>
            <a:cxnLst/>
            <a:rect l="l" t="t" r="r" b="b"/>
            <a:pathLst>
              <a:path w="773430" h="773430">
                <a:moveTo>
                  <a:pt x="386526" y="0"/>
                </a:moveTo>
                <a:lnTo>
                  <a:pt x="323779" y="5059"/>
                </a:lnTo>
                <a:lnTo>
                  <a:pt x="264343" y="19690"/>
                </a:lnTo>
                <a:lnTo>
                  <a:pt x="208897" y="43159"/>
                </a:lnTo>
                <a:lnTo>
                  <a:pt x="158246" y="74554"/>
                </a:lnTo>
                <a:lnTo>
                  <a:pt x="113217" y="113141"/>
                </a:lnTo>
                <a:lnTo>
                  <a:pt x="74581" y="158221"/>
                </a:lnTo>
                <a:lnTo>
                  <a:pt x="43138" y="208909"/>
                </a:lnTo>
                <a:lnTo>
                  <a:pt x="19705" y="264413"/>
                </a:lnTo>
                <a:lnTo>
                  <a:pt x="5050" y="323849"/>
                </a:lnTo>
                <a:lnTo>
                  <a:pt x="0" y="386577"/>
                </a:lnTo>
                <a:lnTo>
                  <a:pt x="1274" y="418216"/>
                </a:lnTo>
                <a:lnTo>
                  <a:pt x="11241" y="479419"/>
                </a:lnTo>
                <a:lnTo>
                  <a:pt x="30373" y="537088"/>
                </a:lnTo>
                <a:lnTo>
                  <a:pt x="57911" y="590153"/>
                </a:lnTo>
                <a:lnTo>
                  <a:pt x="93049" y="638159"/>
                </a:lnTo>
                <a:lnTo>
                  <a:pt x="134983" y="680069"/>
                </a:lnTo>
                <a:lnTo>
                  <a:pt x="182928" y="715121"/>
                </a:lnTo>
                <a:lnTo>
                  <a:pt x="236031" y="742675"/>
                </a:lnTo>
                <a:lnTo>
                  <a:pt x="293680" y="761878"/>
                </a:lnTo>
                <a:lnTo>
                  <a:pt x="354771" y="771784"/>
                </a:lnTo>
                <a:lnTo>
                  <a:pt x="386526" y="773033"/>
                </a:lnTo>
                <a:lnTo>
                  <a:pt x="418149" y="771784"/>
                </a:lnTo>
                <a:lnTo>
                  <a:pt x="479358" y="761878"/>
                </a:lnTo>
                <a:lnTo>
                  <a:pt x="537021" y="742675"/>
                </a:lnTo>
                <a:lnTo>
                  <a:pt x="590098" y="715121"/>
                </a:lnTo>
                <a:lnTo>
                  <a:pt x="638104" y="680069"/>
                </a:lnTo>
                <a:lnTo>
                  <a:pt x="680014" y="638159"/>
                </a:lnTo>
                <a:lnTo>
                  <a:pt x="715197" y="590153"/>
                </a:lnTo>
                <a:lnTo>
                  <a:pt x="742761" y="537088"/>
                </a:lnTo>
                <a:lnTo>
                  <a:pt x="761929" y="479419"/>
                </a:lnTo>
                <a:lnTo>
                  <a:pt x="771835" y="418216"/>
                </a:lnTo>
                <a:lnTo>
                  <a:pt x="773109" y="386577"/>
                </a:lnTo>
                <a:lnTo>
                  <a:pt x="771835" y="354817"/>
                </a:lnTo>
                <a:lnTo>
                  <a:pt x="761929" y="293613"/>
                </a:lnTo>
                <a:lnTo>
                  <a:pt x="742761" y="236098"/>
                </a:lnTo>
                <a:lnTo>
                  <a:pt x="715197" y="182879"/>
                </a:lnTo>
                <a:lnTo>
                  <a:pt x="680014" y="134995"/>
                </a:lnTo>
                <a:lnTo>
                  <a:pt x="638104" y="93085"/>
                </a:lnTo>
                <a:lnTo>
                  <a:pt x="590098" y="57911"/>
                </a:lnTo>
                <a:lnTo>
                  <a:pt x="537021" y="30358"/>
                </a:lnTo>
                <a:lnTo>
                  <a:pt x="479358" y="11155"/>
                </a:lnTo>
                <a:lnTo>
                  <a:pt x="418149" y="1249"/>
                </a:lnTo>
                <a:lnTo>
                  <a:pt x="386526" y="0"/>
                </a:lnTo>
                <a:close/>
              </a:path>
            </a:pathLst>
          </a:custGeom>
          <a:solidFill>
            <a:srgbClr val="D3B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5690" y="3325733"/>
            <a:ext cx="773430" cy="775335"/>
          </a:xfrm>
          <a:custGeom>
            <a:avLst/>
            <a:gdLst/>
            <a:ahLst/>
            <a:cxnLst/>
            <a:rect l="l" t="t" r="r" b="b"/>
            <a:pathLst>
              <a:path w="773430" h="775335">
                <a:moveTo>
                  <a:pt x="386526" y="0"/>
                </a:moveTo>
                <a:lnTo>
                  <a:pt x="323779" y="5090"/>
                </a:lnTo>
                <a:lnTo>
                  <a:pt x="264343" y="19811"/>
                </a:lnTo>
                <a:lnTo>
                  <a:pt x="208897" y="43312"/>
                </a:lnTo>
                <a:lnTo>
                  <a:pt x="158246" y="74828"/>
                </a:lnTo>
                <a:lnTo>
                  <a:pt x="113217" y="113537"/>
                </a:lnTo>
                <a:lnTo>
                  <a:pt x="74581" y="158648"/>
                </a:lnTo>
                <a:lnTo>
                  <a:pt x="43138" y="209428"/>
                </a:lnTo>
                <a:lnTo>
                  <a:pt x="19705" y="264932"/>
                </a:lnTo>
                <a:lnTo>
                  <a:pt x="5050" y="324611"/>
                </a:lnTo>
                <a:lnTo>
                  <a:pt x="0" y="387370"/>
                </a:lnTo>
                <a:lnTo>
                  <a:pt x="1274" y="419252"/>
                </a:lnTo>
                <a:lnTo>
                  <a:pt x="11241" y="480456"/>
                </a:lnTo>
                <a:lnTo>
                  <a:pt x="30373" y="538237"/>
                </a:lnTo>
                <a:lnTo>
                  <a:pt x="57911" y="591458"/>
                </a:lnTo>
                <a:lnTo>
                  <a:pt x="93049" y="639464"/>
                </a:lnTo>
                <a:lnTo>
                  <a:pt x="134983" y="681493"/>
                </a:lnTo>
                <a:lnTo>
                  <a:pt x="182928" y="716807"/>
                </a:lnTo>
                <a:lnTo>
                  <a:pt x="236031" y="744358"/>
                </a:lnTo>
                <a:lnTo>
                  <a:pt x="293680" y="763539"/>
                </a:lnTo>
                <a:lnTo>
                  <a:pt x="354771" y="773445"/>
                </a:lnTo>
                <a:lnTo>
                  <a:pt x="386526" y="774719"/>
                </a:lnTo>
                <a:lnTo>
                  <a:pt x="418149" y="773445"/>
                </a:lnTo>
                <a:lnTo>
                  <a:pt x="479358" y="763539"/>
                </a:lnTo>
                <a:lnTo>
                  <a:pt x="537021" y="744358"/>
                </a:lnTo>
                <a:lnTo>
                  <a:pt x="590098" y="716807"/>
                </a:lnTo>
                <a:lnTo>
                  <a:pt x="638104" y="681493"/>
                </a:lnTo>
                <a:lnTo>
                  <a:pt x="680014" y="639464"/>
                </a:lnTo>
                <a:lnTo>
                  <a:pt x="715197" y="591458"/>
                </a:lnTo>
                <a:lnTo>
                  <a:pt x="742761" y="538237"/>
                </a:lnTo>
                <a:lnTo>
                  <a:pt x="761929" y="480456"/>
                </a:lnTo>
                <a:lnTo>
                  <a:pt x="771835" y="419252"/>
                </a:lnTo>
                <a:lnTo>
                  <a:pt x="773109" y="387370"/>
                </a:lnTo>
                <a:lnTo>
                  <a:pt x="771835" y="355610"/>
                </a:lnTo>
                <a:lnTo>
                  <a:pt x="761929" y="294406"/>
                </a:lnTo>
                <a:lnTo>
                  <a:pt x="742761" y="236616"/>
                </a:lnTo>
                <a:lnTo>
                  <a:pt x="715197" y="183398"/>
                </a:lnTo>
                <a:lnTo>
                  <a:pt x="680014" y="135392"/>
                </a:lnTo>
                <a:lnTo>
                  <a:pt x="638104" y="93360"/>
                </a:lnTo>
                <a:lnTo>
                  <a:pt x="590098" y="58064"/>
                </a:lnTo>
                <a:lnTo>
                  <a:pt x="537021" y="30479"/>
                </a:lnTo>
                <a:lnTo>
                  <a:pt x="479358" y="11308"/>
                </a:lnTo>
                <a:lnTo>
                  <a:pt x="418149" y="1402"/>
                </a:lnTo>
                <a:lnTo>
                  <a:pt x="386526" y="0"/>
                </a:lnTo>
                <a:close/>
              </a:path>
            </a:pathLst>
          </a:custGeom>
          <a:solidFill>
            <a:srgbClr val="C5B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5690" y="4267200"/>
            <a:ext cx="773430" cy="773430"/>
          </a:xfrm>
          <a:custGeom>
            <a:avLst/>
            <a:gdLst/>
            <a:ahLst/>
            <a:cxnLst/>
            <a:rect l="l" t="t" r="r" b="b"/>
            <a:pathLst>
              <a:path w="773430" h="773429">
                <a:moveTo>
                  <a:pt x="386526" y="0"/>
                </a:moveTo>
                <a:lnTo>
                  <a:pt x="323779" y="5084"/>
                </a:lnTo>
                <a:lnTo>
                  <a:pt x="264343" y="19680"/>
                </a:lnTo>
                <a:lnTo>
                  <a:pt x="208897" y="43184"/>
                </a:lnTo>
                <a:lnTo>
                  <a:pt x="158246" y="74544"/>
                </a:lnTo>
                <a:lnTo>
                  <a:pt x="113217" y="113156"/>
                </a:lnTo>
                <a:lnTo>
                  <a:pt x="74581" y="158246"/>
                </a:lnTo>
                <a:lnTo>
                  <a:pt x="43138" y="208919"/>
                </a:lnTo>
                <a:lnTo>
                  <a:pt x="19705" y="264413"/>
                </a:lnTo>
                <a:lnTo>
                  <a:pt x="5050" y="323849"/>
                </a:lnTo>
                <a:lnTo>
                  <a:pt x="0" y="386583"/>
                </a:lnTo>
                <a:lnTo>
                  <a:pt x="1274" y="418206"/>
                </a:lnTo>
                <a:lnTo>
                  <a:pt x="11241" y="479429"/>
                </a:lnTo>
                <a:lnTo>
                  <a:pt x="30373" y="537078"/>
                </a:lnTo>
                <a:lnTo>
                  <a:pt x="57911" y="590168"/>
                </a:lnTo>
                <a:lnTo>
                  <a:pt x="93049" y="638174"/>
                </a:lnTo>
                <a:lnTo>
                  <a:pt x="134983" y="680084"/>
                </a:lnTo>
                <a:lnTo>
                  <a:pt x="182928" y="715136"/>
                </a:lnTo>
                <a:lnTo>
                  <a:pt x="236031" y="742700"/>
                </a:lnTo>
                <a:lnTo>
                  <a:pt x="293680" y="761868"/>
                </a:lnTo>
                <a:lnTo>
                  <a:pt x="354771" y="771774"/>
                </a:lnTo>
                <a:lnTo>
                  <a:pt x="386526" y="773048"/>
                </a:lnTo>
                <a:lnTo>
                  <a:pt x="418149" y="771774"/>
                </a:lnTo>
                <a:lnTo>
                  <a:pt x="479358" y="761868"/>
                </a:lnTo>
                <a:lnTo>
                  <a:pt x="537021" y="742700"/>
                </a:lnTo>
                <a:lnTo>
                  <a:pt x="590098" y="715136"/>
                </a:lnTo>
                <a:lnTo>
                  <a:pt x="638104" y="680084"/>
                </a:lnTo>
                <a:lnTo>
                  <a:pt x="680014" y="638174"/>
                </a:lnTo>
                <a:lnTo>
                  <a:pt x="715197" y="590168"/>
                </a:lnTo>
                <a:lnTo>
                  <a:pt x="742761" y="537078"/>
                </a:lnTo>
                <a:lnTo>
                  <a:pt x="761929" y="479429"/>
                </a:lnTo>
                <a:lnTo>
                  <a:pt x="771835" y="418206"/>
                </a:lnTo>
                <a:lnTo>
                  <a:pt x="773109" y="386583"/>
                </a:lnTo>
                <a:lnTo>
                  <a:pt x="771835" y="354842"/>
                </a:lnTo>
                <a:lnTo>
                  <a:pt x="761929" y="293619"/>
                </a:lnTo>
                <a:lnTo>
                  <a:pt x="742761" y="236088"/>
                </a:lnTo>
                <a:lnTo>
                  <a:pt x="715197" y="182879"/>
                </a:lnTo>
                <a:lnTo>
                  <a:pt x="680014" y="135005"/>
                </a:lnTo>
                <a:lnTo>
                  <a:pt x="638104" y="93095"/>
                </a:lnTo>
                <a:lnTo>
                  <a:pt x="590098" y="57911"/>
                </a:lnTo>
                <a:lnTo>
                  <a:pt x="537021" y="30348"/>
                </a:lnTo>
                <a:lnTo>
                  <a:pt x="479358" y="11180"/>
                </a:lnTo>
                <a:lnTo>
                  <a:pt x="418149" y="1274"/>
                </a:lnTo>
                <a:lnTo>
                  <a:pt x="386526" y="0"/>
                </a:lnTo>
                <a:close/>
              </a:path>
            </a:pathLst>
          </a:custGeom>
          <a:solidFill>
            <a:srgbClr val="BAC4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5690" y="5245096"/>
            <a:ext cx="773430" cy="774700"/>
          </a:xfrm>
          <a:custGeom>
            <a:avLst/>
            <a:gdLst/>
            <a:ahLst/>
            <a:cxnLst/>
            <a:rect l="l" t="t" r="r" b="b"/>
            <a:pathLst>
              <a:path w="773430" h="774700">
                <a:moveTo>
                  <a:pt x="386526" y="0"/>
                </a:moveTo>
                <a:lnTo>
                  <a:pt x="323779" y="5084"/>
                </a:lnTo>
                <a:lnTo>
                  <a:pt x="264343" y="19693"/>
                </a:lnTo>
                <a:lnTo>
                  <a:pt x="208897" y="43184"/>
                </a:lnTo>
                <a:lnTo>
                  <a:pt x="158246" y="74675"/>
                </a:lnTo>
                <a:lnTo>
                  <a:pt x="113217" y="113419"/>
                </a:lnTo>
                <a:lnTo>
                  <a:pt x="74581" y="158627"/>
                </a:lnTo>
                <a:lnTo>
                  <a:pt x="43138" y="209300"/>
                </a:lnTo>
                <a:lnTo>
                  <a:pt x="19705" y="264926"/>
                </a:lnTo>
                <a:lnTo>
                  <a:pt x="5050" y="324493"/>
                </a:lnTo>
                <a:lnTo>
                  <a:pt x="0" y="387370"/>
                </a:lnTo>
                <a:lnTo>
                  <a:pt x="1274" y="419124"/>
                </a:lnTo>
                <a:lnTo>
                  <a:pt x="11241" y="480440"/>
                </a:lnTo>
                <a:lnTo>
                  <a:pt x="30373" y="538127"/>
                </a:lnTo>
                <a:lnTo>
                  <a:pt x="57911" y="591394"/>
                </a:lnTo>
                <a:lnTo>
                  <a:pt x="93049" y="639436"/>
                </a:lnTo>
                <a:lnTo>
                  <a:pt x="134983" y="681465"/>
                </a:lnTo>
                <a:lnTo>
                  <a:pt x="182928" y="716660"/>
                </a:lnTo>
                <a:lnTo>
                  <a:pt x="236031" y="744260"/>
                </a:lnTo>
                <a:lnTo>
                  <a:pt x="293680" y="763453"/>
                </a:lnTo>
                <a:lnTo>
                  <a:pt x="354771" y="773417"/>
                </a:lnTo>
                <a:lnTo>
                  <a:pt x="386526" y="774704"/>
                </a:lnTo>
                <a:lnTo>
                  <a:pt x="418149" y="773417"/>
                </a:lnTo>
                <a:lnTo>
                  <a:pt x="479358" y="763453"/>
                </a:lnTo>
                <a:lnTo>
                  <a:pt x="537021" y="744260"/>
                </a:lnTo>
                <a:lnTo>
                  <a:pt x="590098" y="716660"/>
                </a:lnTo>
                <a:lnTo>
                  <a:pt x="638104" y="681465"/>
                </a:lnTo>
                <a:lnTo>
                  <a:pt x="680014" y="639436"/>
                </a:lnTo>
                <a:lnTo>
                  <a:pt x="715197" y="591394"/>
                </a:lnTo>
                <a:lnTo>
                  <a:pt x="742761" y="538127"/>
                </a:lnTo>
                <a:lnTo>
                  <a:pt x="761929" y="480440"/>
                </a:lnTo>
                <a:lnTo>
                  <a:pt x="771835" y="419124"/>
                </a:lnTo>
                <a:lnTo>
                  <a:pt x="773109" y="387370"/>
                </a:lnTo>
                <a:lnTo>
                  <a:pt x="771835" y="355591"/>
                </a:lnTo>
                <a:lnTo>
                  <a:pt x="761929" y="294263"/>
                </a:lnTo>
                <a:lnTo>
                  <a:pt x="742761" y="236600"/>
                </a:lnTo>
                <a:lnTo>
                  <a:pt x="715197" y="183260"/>
                </a:lnTo>
                <a:lnTo>
                  <a:pt x="680014" y="135254"/>
                </a:lnTo>
                <a:lnTo>
                  <a:pt x="638104" y="93226"/>
                </a:lnTo>
                <a:lnTo>
                  <a:pt x="590098" y="58043"/>
                </a:lnTo>
                <a:lnTo>
                  <a:pt x="537021" y="30479"/>
                </a:lnTo>
                <a:lnTo>
                  <a:pt x="479358" y="11311"/>
                </a:lnTo>
                <a:lnTo>
                  <a:pt x="418149" y="1274"/>
                </a:lnTo>
                <a:lnTo>
                  <a:pt x="386526" y="0"/>
                </a:lnTo>
                <a:close/>
              </a:path>
            </a:pathLst>
          </a:custGeom>
          <a:solidFill>
            <a:srgbClr val="BABC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21150" y="1723512"/>
            <a:ext cx="5631180" cy="423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31775">
              <a:lnSpc>
                <a:spcPct val="100000"/>
              </a:lnSpc>
            </a:pPr>
            <a:r>
              <a:rPr sz="2000" b="1" spc="-27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-80" dirty="0">
                <a:latin typeface="Calibri"/>
                <a:cs typeface="Calibri"/>
              </a:rPr>
              <a:t>r</a:t>
            </a:r>
            <a:r>
              <a:rPr sz="2000" b="1" spc="-15" dirty="0">
                <a:latin typeface="Calibri"/>
                <a:cs typeface="Calibri"/>
              </a:rPr>
              <a:t>c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-5" dirty="0">
                <a:latin typeface="Calibri"/>
                <a:cs typeface="Calibri"/>
              </a:rPr>
              <a:t>ai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65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3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5" dirty="0">
                <a:latin typeface="Calibri"/>
                <a:cs typeface="Calibri"/>
              </a:rPr>
              <a:t>ma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pen</a:t>
            </a:r>
            <a:r>
              <a:rPr sz="2000" b="1" spc="-75" dirty="0">
                <a:latin typeface="Calibri"/>
                <a:cs typeface="Calibri"/>
              </a:rPr>
              <a:t>g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1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ti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pemaham</a:t>
            </a:r>
            <a:r>
              <a:rPr sz="2000" b="1" spc="-15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50" dirty="0">
                <a:latin typeface="Calibri"/>
                <a:cs typeface="Calibri"/>
              </a:rPr>
              <a:t>y</a:t>
            </a:r>
            <a:r>
              <a:rPr sz="2000" b="1" spc="-5" dirty="0">
                <a:latin typeface="Calibri"/>
                <a:cs typeface="Calibri"/>
              </a:rPr>
              <a:t>el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-40" dirty="0">
                <a:latin typeface="Calibri"/>
                <a:cs typeface="Calibri"/>
              </a:rPr>
              <a:t>g</a:t>
            </a:r>
            <a:r>
              <a:rPr sz="2000" b="1" spc="-90" dirty="0">
                <a:latin typeface="Calibri"/>
                <a:cs typeface="Calibri"/>
              </a:rPr>
              <a:t>g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r</a:t>
            </a:r>
            <a:r>
              <a:rPr sz="2000" b="1" spc="-10" dirty="0">
                <a:latin typeface="Calibri"/>
                <a:cs typeface="Calibri"/>
              </a:rPr>
              <a:t>aa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TNDE</a:t>
            </a:r>
            <a:endParaRPr sz="2000">
              <a:latin typeface="Calibri"/>
              <a:cs typeface="Calibri"/>
            </a:endParaRPr>
          </a:p>
          <a:p>
            <a:pPr marL="12700" marR="217804">
              <a:lnSpc>
                <a:spcPct val="225000"/>
              </a:lnSpc>
            </a:pPr>
            <a:r>
              <a:rPr sz="2000" b="1" spc="-27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5" dirty="0">
                <a:latin typeface="Calibri"/>
                <a:cs typeface="Calibri"/>
              </a:rPr>
              <a:t>r</a:t>
            </a:r>
            <a:r>
              <a:rPr sz="2000" b="1" spc="-5" dirty="0">
                <a:latin typeface="Calibri"/>
                <a:cs typeface="Calibri"/>
              </a:rPr>
              <a:t>w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5" dirty="0">
                <a:latin typeface="Calibri"/>
                <a:cs typeface="Calibri"/>
              </a:rPr>
              <a:t>j</a:t>
            </a:r>
            <a:r>
              <a:rPr sz="2000" b="1" dirty="0">
                <a:latin typeface="Calibri"/>
                <a:cs typeface="Calibri"/>
              </a:rPr>
              <a:t>ud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65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spc="-135" dirty="0">
                <a:latin typeface="Calibri"/>
                <a:cs typeface="Calibri"/>
              </a:rPr>
              <a:t>k</a:t>
            </a:r>
            <a:r>
              <a:rPr sz="2000" b="1" spc="-15" dirty="0">
                <a:latin typeface="Calibri"/>
                <a:cs typeface="Calibri"/>
              </a:rPr>
              <a:t>e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-3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paduan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</a:t>
            </a:r>
            <a:r>
              <a:rPr sz="2000" b="1" spc="10" dirty="0">
                <a:latin typeface="Calibri"/>
                <a:cs typeface="Calibri"/>
              </a:rPr>
              <a:t>n</a:t>
            </a:r>
            <a:r>
              <a:rPr sz="2000" b="1" spc="-65" dirty="0">
                <a:latin typeface="Calibri"/>
                <a:cs typeface="Calibri"/>
              </a:rPr>
              <a:t>g</a:t>
            </a:r>
            <a:r>
              <a:rPr sz="2000" b="1" spc="-5" dirty="0">
                <a:latin typeface="Calibri"/>
                <a:cs typeface="Calibri"/>
              </a:rPr>
              <a:t>el</a:t>
            </a:r>
            <a:r>
              <a:rPr sz="2000" b="1" dirty="0">
                <a:latin typeface="Calibri"/>
                <a:cs typeface="Calibri"/>
              </a:rPr>
              <a:t>ol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TNDE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Lan</a:t>
            </a:r>
            <a:r>
              <a:rPr sz="2000" b="1" spc="-10" dirty="0">
                <a:latin typeface="Calibri"/>
                <a:cs typeface="Calibri"/>
              </a:rPr>
              <a:t>c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15" dirty="0">
                <a:latin typeface="Calibri"/>
                <a:cs typeface="Calibri"/>
              </a:rPr>
              <a:t>r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4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om</a:t>
            </a:r>
            <a:r>
              <a:rPr sz="2000" b="1" spc="5" dirty="0">
                <a:latin typeface="Calibri"/>
                <a:cs typeface="Calibri"/>
              </a:rPr>
              <a:t>u</a:t>
            </a:r>
            <a:r>
              <a:rPr sz="2000" b="1" dirty="0">
                <a:latin typeface="Calibri"/>
                <a:cs typeface="Calibri"/>
              </a:rPr>
              <a:t>ni</a:t>
            </a:r>
            <a:r>
              <a:rPr sz="2000" b="1" spc="-2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asi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k</a:t>
            </a:r>
            <a:r>
              <a:rPr sz="2000" b="1" spc="-5" dirty="0">
                <a:latin typeface="Calibri"/>
                <a:cs typeface="Calibri"/>
              </a:rPr>
              <a:t>em</a:t>
            </a:r>
            <a:r>
              <a:rPr sz="2000" b="1" dirty="0">
                <a:latin typeface="Calibri"/>
                <a:cs typeface="Calibri"/>
              </a:rPr>
              <a:t>udahan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</a:t>
            </a:r>
            <a:r>
              <a:rPr sz="2000" b="1" spc="5" dirty="0">
                <a:latin typeface="Calibri"/>
                <a:cs typeface="Calibri"/>
              </a:rPr>
              <a:t>n</a:t>
            </a:r>
            <a:r>
              <a:rPr sz="2000" b="1" spc="-5" dirty="0">
                <a:latin typeface="Calibri"/>
                <a:cs typeface="Calibri"/>
              </a:rPr>
              <a:t>guru</a:t>
            </a:r>
            <a:r>
              <a:rPr sz="2000" b="1" spc="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nas</a:t>
            </a:r>
            <a:r>
              <a:rPr sz="2000" b="1" spc="-30" dirty="0">
                <a:latin typeface="Calibri"/>
                <a:cs typeface="Calibri"/>
              </a:rPr>
              <a:t>k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h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dinas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21590">
              <a:lnSpc>
                <a:spcPct val="100000"/>
              </a:lnSpc>
            </a:pPr>
            <a:r>
              <a:rPr sz="2000" b="1" spc="-27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-80" dirty="0">
                <a:latin typeface="Calibri"/>
                <a:cs typeface="Calibri"/>
              </a:rPr>
              <a:t>r</a:t>
            </a:r>
            <a:r>
              <a:rPr sz="2000" b="1" spc="-15" dirty="0">
                <a:latin typeface="Calibri"/>
                <a:cs typeface="Calibri"/>
              </a:rPr>
              <a:t>c</a:t>
            </a:r>
            <a:r>
              <a:rPr sz="2000" b="1" spc="-3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-5" dirty="0">
                <a:latin typeface="Calibri"/>
                <a:cs typeface="Calibri"/>
              </a:rPr>
              <a:t>ai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65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e</a:t>
            </a:r>
            <a:r>
              <a:rPr sz="2000" b="1" spc="-60" dirty="0">
                <a:latin typeface="Calibri"/>
                <a:cs typeface="Calibri"/>
              </a:rPr>
              <a:t>f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-15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tivi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as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Calibri"/>
                <a:cs typeface="Calibri"/>
              </a:rPr>
              <a:t>d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e</a:t>
            </a:r>
            <a:r>
              <a:rPr sz="2000" b="1" spc="25" dirty="0">
                <a:latin typeface="Calibri"/>
                <a:cs typeface="Calibri"/>
              </a:rPr>
              <a:t>f</a:t>
            </a:r>
            <a:r>
              <a:rPr sz="2000" b="1" dirty="0">
                <a:latin typeface="Calibri"/>
                <a:cs typeface="Calibri"/>
              </a:rPr>
              <a:t>isiensi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50" dirty="0">
                <a:latin typeface="Calibri"/>
                <a:cs typeface="Calibri"/>
              </a:rPr>
              <a:t>y</a:t>
            </a:r>
            <a:r>
              <a:rPr sz="2000" b="1" spc="-5" dirty="0">
                <a:latin typeface="Calibri"/>
                <a:cs typeface="Calibri"/>
              </a:rPr>
              <a:t>el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-40" dirty="0">
                <a:latin typeface="Calibri"/>
                <a:cs typeface="Calibri"/>
              </a:rPr>
              <a:t>g</a:t>
            </a:r>
            <a:r>
              <a:rPr sz="2000" b="1" spc="-90" dirty="0">
                <a:latin typeface="Calibri"/>
                <a:cs typeface="Calibri"/>
              </a:rPr>
              <a:t>g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r</a:t>
            </a:r>
            <a:r>
              <a:rPr sz="2000" b="1" spc="-10" dirty="0">
                <a:latin typeface="Calibri"/>
                <a:cs typeface="Calibri"/>
              </a:rPr>
              <a:t>aan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spc="-8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5" dirty="0">
                <a:latin typeface="Calibri"/>
                <a:cs typeface="Calibri"/>
              </a:rPr>
              <a:t>s</a:t>
            </a:r>
            <a:r>
              <a:rPr sz="2000" b="1" spc="-10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ah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</a:t>
            </a:r>
            <a:r>
              <a:rPr sz="2000" b="1" spc="-5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10" dirty="0">
                <a:latin typeface="Calibri"/>
                <a:cs typeface="Calibri"/>
              </a:rPr>
              <a:t>as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275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5" dirty="0">
                <a:latin typeface="Calibri"/>
                <a:cs typeface="Calibri"/>
              </a:rPr>
              <a:t>r</a:t>
            </a:r>
            <a:r>
              <a:rPr sz="2000" b="1" spc="-5" dirty="0">
                <a:latin typeface="Calibri"/>
                <a:cs typeface="Calibri"/>
              </a:rPr>
              <a:t>w</a:t>
            </a:r>
            <a:r>
              <a:rPr sz="2000" b="1" dirty="0">
                <a:latin typeface="Calibri"/>
                <a:cs typeface="Calibri"/>
              </a:rPr>
              <a:t>u</a:t>
            </a:r>
            <a:r>
              <a:rPr sz="2000" b="1" spc="5" dirty="0">
                <a:latin typeface="Calibri"/>
                <a:cs typeface="Calibri"/>
              </a:rPr>
              <a:t>j</a:t>
            </a:r>
            <a:r>
              <a:rPr sz="2000" b="1" dirty="0">
                <a:latin typeface="Calibri"/>
                <a:cs typeface="Calibri"/>
              </a:rPr>
              <a:t>ud</a:t>
            </a:r>
            <a:r>
              <a:rPr sz="2000" b="1" spc="-35" dirty="0">
                <a:latin typeface="Calibri"/>
                <a:cs typeface="Calibri"/>
              </a:rPr>
              <a:t>n</a:t>
            </a:r>
            <a:r>
              <a:rPr sz="2000" b="1" spc="-65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pem</a:t>
            </a:r>
            <a:r>
              <a:rPr sz="2000" b="1" spc="-5" dirty="0">
                <a:latin typeface="Calibri"/>
                <a:cs typeface="Calibri"/>
              </a:rPr>
              <a:t>a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spc="-60" dirty="0">
                <a:latin typeface="Calibri"/>
                <a:cs typeface="Calibri"/>
              </a:rPr>
              <a:t>f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spc="-8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t</a:t>
            </a:r>
            <a:r>
              <a:rPr sz="2000" b="1" spc="-5" dirty="0">
                <a:latin typeface="Calibri"/>
                <a:cs typeface="Calibri"/>
              </a:rPr>
              <a:t>ek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10" dirty="0">
                <a:latin typeface="Calibri"/>
                <a:cs typeface="Calibri"/>
              </a:rPr>
              <a:t>o</a:t>
            </a:r>
            <a:r>
              <a:rPr sz="2000" b="1" spc="-5" dirty="0">
                <a:latin typeface="Calibri"/>
                <a:cs typeface="Calibri"/>
              </a:rPr>
              <a:t>l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5" dirty="0">
                <a:latin typeface="Calibri"/>
                <a:cs typeface="Calibri"/>
              </a:rPr>
              <a:t>g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i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spc="-60" dirty="0">
                <a:latin typeface="Calibri"/>
                <a:cs typeface="Calibri"/>
              </a:rPr>
              <a:t>f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5" dirty="0">
                <a:latin typeface="Calibri"/>
                <a:cs typeface="Calibri"/>
              </a:rPr>
              <a:t>rmas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da</a:t>
            </a:r>
            <a:r>
              <a:rPr sz="2000" b="1" spc="-5" dirty="0">
                <a:latin typeface="Calibri"/>
                <a:cs typeface="Calibri"/>
              </a:rPr>
              <a:t>l</a:t>
            </a:r>
            <a:r>
              <a:rPr sz="2000" b="1" spc="-10" dirty="0">
                <a:latin typeface="Calibri"/>
                <a:cs typeface="Calibri"/>
              </a:rPr>
              <a:t>am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75" dirty="0">
                <a:latin typeface="Calibri"/>
                <a:cs typeface="Calibri"/>
              </a:rPr>
              <a:t>g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lol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spc="-80" dirty="0">
                <a:latin typeface="Calibri"/>
                <a:cs typeface="Calibri"/>
              </a:rPr>
              <a:t>a</a:t>
            </a:r>
            <a:r>
              <a:rPr sz="2000" b="1" spc="-2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10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2000" b="1" spc="-100" dirty="0">
                <a:latin typeface="Calibri"/>
                <a:cs typeface="Calibri"/>
              </a:rPr>
              <a:t>k</a:t>
            </a:r>
            <a:r>
              <a:rPr sz="2000" b="1" dirty="0">
                <a:latin typeface="Calibri"/>
                <a:cs typeface="Calibri"/>
              </a:rPr>
              <a:t>ah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d</a:t>
            </a:r>
            <a:r>
              <a:rPr sz="2000" b="1" spc="5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10" dirty="0">
                <a:latin typeface="Calibri"/>
                <a:cs typeface="Calibri"/>
              </a:rPr>
              <a:t>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81" y="0"/>
            <a:ext cx="7469505" cy="914400"/>
          </a:xfrm>
          <a:custGeom>
            <a:avLst/>
            <a:gdLst/>
            <a:ahLst/>
            <a:cxnLst/>
            <a:rect l="l" t="t" r="r" b="b"/>
            <a:pathLst>
              <a:path w="7469505" h="914400">
                <a:moveTo>
                  <a:pt x="0" y="914399"/>
                </a:moveTo>
                <a:lnTo>
                  <a:pt x="7469245" y="914399"/>
                </a:lnTo>
                <a:lnTo>
                  <a:pt x="7469245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FE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57200" y="951123"/>
            <a:ext cx="6347713" cy="132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3385">
              <a:lnSpc>
                <a:spcPct val="100000"/>
              </a:lnSpc>
            </a:pPr>
            <a:r>
              <a:rPr spc="-55" dirty="0"/>
              <a:t>S</a:t>
            </a:r>
            <a:r>
              <a:rPr spc="-20" dirty="0"/>
              <a:t>A</a:t>
            </a:r>
            <a:r>
              <a:rPr spc="-60" dirty="0"/>
              <a:t>S</a:t>
            </a:r>
            <a:r>
              <a:rPr spc="-20" dirty="0"/>
              <a:t>ARAN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2590800"/>
            <a:ext cx="2592323" cy="1914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9504" y="333594"/>
            <a:ext cx="6347713" cy="132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43505">
              <a:lnSpc>
                <a:spcPct val="100000"/>
              </a:lnSpc>
            </a:pPr>
            <a:r>
              <a:rPr spc="-20" dirty="0"/>
              <a:t>MAN</a:t>
            </a:r>
            <a:r>
              <a:rPr spc="-175" dirty="0"/>
              <a:t>F</a:t>
            </a:r>
            <a:r>
              <a:rPr spc="-20" dirty="0"/>
              <a:t>A</a:t>
            </a:r>
            <a:r>
              <a:rPr spc="-245" dirty="0"/>
              <a:t>A</a:t>
            </a:r>
            <a:r>
              <a:rPr spc="-15" dirty="0"/>
              <a:t>T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20" dirty="0"/>
              <a:t>T</a:t>
            </a:r>
            <a:r>
              <a:rPr spc="-35" dirty="0"/>
              <a:t>N</a:t>
            </a:r>
            <a:r>
              <a:rPr spc="-25" dirty="0"/>
              <a:t>DE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73323" y="1432559"/>
            <a:ext cx="4754245" cy="423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b="1" spc="-275" dirty="0">
                <a:latin typeface="Calibri"/>
                <a:cs typeface="Calibri"/>
              </a:rPr>
              <a:t>T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05" dirty="0">
                <a:latin typeface="Calibri"/>
                <a:cs typeface="Calibri"/>
              </a:rPr>
              <a:t>r</a:t>
            </a:r>
            <a:r>
              <a:rPr sz="2000" b="1" spc="-114" dirty="0">
                <a:latin typeface="Calibri"/>
                <a:cs typeface="Calibri"/>
              </a:rPr>
              <a:t>w</a:t>
            </a:r>
            <a:r>
              <a:rPr sz="2000" b="1" spc="-105" dirty="0">
                <a:latin typeface="Calibri"/>
                <a:cs typeface="Calibri"/>
              </a:rPr>
              <a:t>ujud</a:t>
            </a:r>
            <a:r>
              <a:rPr sz="2000" b="1" spc="-140" dirty="0">
                <a:latin typeface="Calibri"/>
                <a:cs typeface="Calibri"/>
              </a:rPr>
              <a:t>n</a:t>
            </a:r>
            <a:r>
              <a:rPr sz="2000" b="1" spc="-15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245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40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ce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40" dirty="0">
                <a:latin typeface="Calibri"/>
                <a:cs typeface="Calibri"/>
              </a:rPr>
              <a:t>a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220" dirty="0">
                <a:latin typeface="Times New Roman"/>
                <a:cs typeface="Times New Roman"/>
              </a:rPr>
              <a:t> </a:t>
            </a:r>
            <a:r>
              <a:rPr sz="2000" b="1" spc="-14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eme</a:t>
            </a:r>
            <a:r>
              <a:rPr sz="2000" b="1" spc="-114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30" dirty="0">
                <a:latin typeface="Calibri"/>
                <a:cs typeface="Calibri"/>
              </a:rPr>
              <a:t>n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h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130" dirty="0">
                <a:latin typeface="Times New Roman"/>
                <a:cs typeface="Times New Roman"/>
              </a:rPr>
              <a:t> </a:t>
            </a:r>
            <a:r>
              <a:rPr sz="2000" b="1" spc="-114" dirty="0">
                <a:latin typeface="Calibri"/>
                <a:cs typeface="Calibri"/>
              </a:rPr>
              <a:t>E</a:t>
            </a:r>
            <a:r>
              <a:rPr sz="2000" b="1" spc="-110" dirty="0">
                <a:latin typeface="Calibri"/>
                <a:cs typeface="Calibri"/>
              </a:rPr>
              <a:t>le</a:t>
            </a:r>
            <a:r>
              <a:rPr sz="2000" b="1" spc="-125" dirty="0">
                <a:latin typeface="Calibri"/>
                <a:cs typeface="Calibri"/>
              </a:rPr>
              <a:t>k</a:t>
            </a:r>
            <a:r>
              <a:rPr sz="2000" b="1" spc="-110" dirty="0">
                <a:latin typeface="Calibri"/>
                <a:cs typeface="Calibri"/>
              </a:rPr>
              <a:t>t</a:t>
            </a:r>
            <a:r>
              <a:rPr sz="2000" b="1" spc="-140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o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k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10" dirty="0">
                <a:latin typeface="Calibri"/>
                <a:cs typeface="Calibri"/>
              </a:rPr>
              <a:t>(e-</a:t>
            </a:r>
            <a:r>
              <a:rPr sz="2000" b="1" spc="-114" dirty="0">
                <a:latin typeface="Calibri"/>
                <a:cs typeface="Calibri"/>
              </a:rPr>
              <a:t>G</a:t>
            </a:r>
            <a:r>
              <a:rPr sz="2000" b="1" spc="-110" dirty="0">
                <a:latin typeface="Calibri"/>
                <a:cs typeface="Calibri"/>
              </a:rPr>
              <a:t>o</a:t>
            </a:r>
            <a:r>
              <a:rPr sz="2000" b="1" spc="-135" dirty="0">
                <a:latin typeface="Calibri"/>
                <a:cs typeface="Calibri"/>
              </a:rPr>
              <a:t>v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14" dirty="0">
                <a:latin typeface="Calibri"/>
                <a:cs typeface="Calibri"/>
              </a:rPr>
              <a:t>r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10" dirty="0">
                <a:latin typeface="Calibri"/>
                <a:cs typeface="Calibri"/>
              </a:rPr>
              <a:t>me</a:t>
            </a:r>
            <a:r>
              <a:rPr sz="2000" b="1" spc="-130" dirty="0">
                <a:latin typeface="Calibri"/>
                <a:cs typeface="Calibri"/>
              </a:rPr>
              <a:t>n</a:t>
            </a:r>
            <a:r>
              <a:rPr sz="2000" b="1" spc="-10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 marR="621030">
              <a:lnSpc>
                <a:spcPct val="100000"/>
              </a:lnSpc>
            </a:pPr>
            <a:r>
              <a:rPr sz="2000" b="1" spc="-275" dirty="0">
                <a:latin typeface="Calibri"/>
                <a:cs typeface="Calibri"/>
              </a:rPr>
              <a:t>T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05" dirty="0">
                <a:latin typeface="Calibri"/>
                <a:cs typeface="Calibri"/>
              </a:rPr>
              <a:t>r</a:t>
            </a:r>
            <a:r>
              <a:rPr sz="2000" b="1" spc="-114" dirty="0">
                <a:latin typeface="Calibri"/>
                <a:cs typeface="Calibri"/>
              </a:rPr>
              <a:t>w</a:t>
            </a:r>
            <a:r>
              <a:rPr sz="2000" b="1" spc="-105" dirty="0">
                <a:latin typeface="Calibri"/>
                <a:cs typeface="Calibri"/>
              </a:rPr>
              <a:t>ujud</a:t>
            </a:r>
            <a:r>
              <a:rPr sz="2000" b="1" spc="-140" dirty="0">
                <a:latin typeface="Calibri"/>
                <a:cs typeface="Calibri"/>
              </a:rPr>
              <a:t>n</a:t>
            </a:r>
            <a:r>
              <a:rPr sz="2000" b="1" spc="-15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245" dirty="0">
                <a:latin typeface="Times New Roman"/>
                <a:cs typeface="Times New Roman"/>
              </a:rPr>
              <a:t> </a:t>
            </a:r>
            <a:r>
              <a:rPr sz="2000" b="1" spc="-125" dirty="0">
                <a:latin typeface="Calibri"/>
                <a:cs typeface="Calibri"/>
              </a:rPr>
              <a:t>e</a:t>
            </a:r>
            <a:r>
              <a:rPr sz="2000" b="1" spc="-145" dirty="0">
                <a:latin typeface="Calibri"/>
                <a:cs typeface="Calibri"/>
              </a:rPr>
              <a:t>f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25" dirty="0">
                <a:latin typeface="Calibri"/>
                <a:cs typeface="Calibri"/>
              </a:rPr>
              <a:t>k</a:t>
            </a:r>
            <a:r>
              <a:rPr sz="2000" b="1" spc="-110" dirty="0">
                <a:latin typeface="Calibri"/>
                <a:cs typeface="Calibri"/>
              </a:rPr>
              <a:t>tivi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2000" b="1" spc="-220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d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254" dirty="0">
                <a:latin typeface="Times New Roman"/>
                <a:cs typeface="Times New Roman"/>
              </a:rPr>
              <a:t> </a:t>
            </a:r>
            <a:r>
              <a:rPr sz="2000" b="1" spc="-125" dirty="0">
                <a:latin typeface="Calibri"/>
                <a:cs typeface="Calibri"/>
              </a:rPr>
              <a:t>e</a:t>
            </a:r>
            <a:r>
              <a:rPr sz="2000" b="1" spc="-110" dirty="0">
                <a:latin typeface="Calibri"/>
                <a:cs typeface="Calibri"/>
              </a:rPr>
              <a:t>fi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spc="-110" dirty="0">
                <a:latin typeface="Calibri"/>
                <a:cs typeface="Calibri"/>
              </a:rPr>
              <a:t>ie</a:t>
            </a:r>
            <a:r>
              <a:rPr sz="2000" b="1" spc="-105" dirty="0">
                <a:latin typeface="Calibri"/>
                <a:cs typeface="Calibri"/>
              </a:rPr>
              <a:t>ns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40" dirty="0">
                <a:latin typeface="Calibri"/>
                <a:cs typeface="Calibri"/>
              </a:rPr>
              <a:t>n</a:t>
            </a:r>
            <a:r>
              <a:rPr sz="2000" b="1" spc="-135" dirty="0">
                <a:latin typeface="Calibri"/>
                <a:cs typeface="Calibri"/>
              </a:rPr>
              <a:t>y</a:t>
            </a:r>
            <a:r>
              <a:rPr sz="2000" b="1" spc="-110" dirty="0">
                <a:latin typeface="Calibri"/>
                <a:cs typeface="Calibri"/>
              </a:rPr>
              <a:t>ele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00" dirty="0">
                <a:latin typeface="Calibri"/>
                <a:cs typeface="Calibri"/>
              </a:rPr>
              <a:t>g</a:t>
            </a:r>
            <a:r>
              <a:rPr sz="2000" b="1" spc="-150" dirty="0">
                <a:latin typeface="Calibri"/>
                <a:cs typeface="Calibri"/>
              </a:rPr>
              <a:t>g</a:t>
            </a:r>
            <a:r>
              <a:rPr sz="2000" b="1" spc="-105" dirty="0">
                <a:latin typeface="Calibri"/>
                <a:cs typeface="Calibri"/>
              </a:rPr>
              <a:t>a</a:t>
            </a:r>
            <a:r>
              <a:rPr sz="2000" b="1" spc="-165" dirty="0">
                <a:latin typeface="Calibri"/>
                <a:cs typeface="Calibri"/>
              </a:rPr>
              <a:t>r</a:t>
            </a:r>
            <a:r>
              <a:rPr sz="2000" b="1" spc="-105" dirty="0">
                <a:latin typeface="Calibri"/>
                <a:cs typeface="Calibri"/>
              </a:rPr>
              <a:t>a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195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eme</a:t>
            </a:r>
            <a:r>
              <a:rPr sz="2000" b="1" spc="-114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30" dirty="0">
                <a:latin typeface="Calibri"/>
                <a:cs typeface="Calibri"/>
              </a:rPr>
              <a:t>n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h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275" dirty="0">
                <a:latin typeface="Calibri"/>
                <a:cs typeface="Calibri"/>
              </a:rPr>
              <a:t>T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05" dirty="0">
                <a:latin typeface="Calibri"/>
                <a:cs typeface="Calibri"/>
              </a:rPr>
              <a:t>r</a:t>
            </a:r>
            <a:r>
              <a:rPr sz="2000" b="1" spc="-114" dirty="0">
                <a:latin typeface="Calibri"/>
                <a:cs typeface="Calibri"/>
              </a:rPr>
              <a:t>w</a:t>
            </a:r>
            <a:r>
              <a:rPr sz="2000" b="1" spc="-105" dirty="0">
                <a:latin typeface="Calibri"/>
                <a:cs typeface="Calibri"/>
              </a:rPr>
              <a:t>ujud</a:t>
            </a:r>
            <a:r>
              <a:rPr sz="2000" b="1" spc="-140" dirty="0">
                <a:latin typeface="Calibri"/>
                <a:cs typeface="Calibri"/>
              </a:rPr>
              <a:t>n</a:t>
            </a:r>
            <a:r>
              <a:rPr sz="2000" b="1" spc="-15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245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40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ce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40" dirty="0">
                <a:latin typeface="Calibri"/>
                <a:cs typeface="Calibri"/>
              </a:rPr>
              <a:t>a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220" dirty="0">
                <a:latin typeface="Times New Roman"/>
                <a:cs typeface="Times New Roman"/>
              </a:rPr>
              <a:t> </a:t>
            </a:r>
            <a:r>
              <a:rPr sz="2000" b="1" spc="-140" dirty="0">
                <a:latin typeface="Calibri"/>
                <a:cs typeface="Calibri"/>
              </a:rPr>
              <a:t>r</a:t>
            </a:r>
            <a:r>
              <a:rPr sz="2000" b="1" spc="-125" dirty="0">
                <a:latin typeface="Calibri"/>
                <a:cs typeface="Calibri"/>
              </a:rPr>
              <a:t>e</a:t>
            </a:r>
            <a:r>
              <a:rPr sz="2000" b="1" spc="-145" dirty="0">
                <a:latin typeface="Calibri"/>
                <a:cs typeface="Calibri"/>
              </a:rPr>
              <a:t>f</a:t>
            </a:r>
            <a:r>
              <a:rPr sz="2000" b="1" spc="-110" dirty="0">
                <a:latin typeface="Calibri"/>
                <a:cs typeface="Calibri"/>
              </a:rPr>
              <a:t>o</a:t>
            </a:r>
            <a:r>
              <a:rPr sz="2000" b="1" spc="-114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m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225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b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40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o</a:t>
            </a:r>
            <a:r>
              <a:rPr sz="2000" b="1" spc="-114" dirty="0">
                <a:latin typeface="Calibri"/>
                <a:cs typeface="Calibri"/>
              </a:rPr>
              <a:t>k</a:t>
            </a:r>
            <a:r>
              <a:rPr sz="2000" b="1" spc="-165" dirty="0">
                <a:latin typeface="Calibri"/>
                <a:cs typeface="Calibri"/>
              </a:rPr>
              <a:t>r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i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 marR="140970">
              <a:lnSpc>
                <a:spcPct val="100000"/>
              </a:lnSpc>
            </a:pPr>
            <a:r>
              <a:rPr sz="2000" b="1" spc="-275" dirty="0">
                <a:latin typeface="Calibri"/>
                <a:cs typeface="Calibri"/>
              </a:rPr>
              <a:t>T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40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ci</a:t>
            </a:r>
            <a:r>
              <a:rPr sz="2000" b="1" spc="-120" dirty="0">
                <a:latin typeface="Calibri"/>
                <a:cs typeface="Calibri"/>
              </a:rPr>
              <a:t>p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40" dirty="0">
                <a:latin typeface="Calibri"/>
                <a:cs typeface="Calibri"/>
              </a:rPr>
              <a:t>n</a:t>
            </a:r>
            <a:r>
              <a:rPr sz="2000" b="1" spc="-15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229" dirty="0">
                <a:latin typeface="Times New Roman"/>
                <a:cs typeface="Times New Roman"/>
              </a:rPr>
              <a:t> </a:t>
            </a:r>
            <a:r>
              <a:rPr sz="2000" b="1" spc="-175" dirty="0">
                <a:latin typeface="Calibri"/>
                <a:cs typeface="Calibri"/>
              </a:rPr>
              <a:t>k</a:t>
            </a:r>
            <a:r>
              <a:rPr sz="2000" b="1" spc="-110" dirty="0">
                <a:latin typeface="Calibri"/>
                <a:cs typeface="Calibri"/>
              </a:rPr>
              <a:t>oo</a:t>
            </a:r>
            <a:r>
              <a:rPr sz="2000" b="1" spc="-140" dirty="0">
                <a:latin typeface="Calibri"/>
                <a:cs typeface="Calibri"/>
              </a:rPr>
              <a:t>r</a:t>
            </a:r>
            <a:r>
              <a:rPr sz="2000" b="1" spc="-105" dirty="0">
                <a:latin typeface="Calibri"/>
                <a:cs typeface="Calibri"/>
              </a:rPr>
              <a:t>d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,</a:t>
            </a:r>
            <a:r>
              <a:rPr sz="2000" b="1" spc="-250" dirty="0">
                <a:latin typeface="Times New Roman"/>
                <a:cs typeface="Times New Roman"/>
              </a:rPr>
              <a:t> 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30" dirty="0">
                <a:latin typeface="Calibri"/>
                <a:cs typeface="Calibri"/>
              </a:rPr>
              <a:t>n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14" dirty="0">
                <a:latin typeface="Calibri"/>
                <a:cs typeface="Calibri"/>
              </a:rPr>
              <a:t>g</a:t>
            </a:r>
            <a:r>
              <a:rPr sz="2000" b="1" spc="-165" dirty="0">
                <a:latin typeface="Calibri"/>
                <a:cs typeface="Calibri"/>
              </a:rPr>
              <a:t>r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,</a:t>
            </a:r>
            <a:r>
              <a:rPr sz="2000" b="1" spc="-225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14" dirty="0">
                <a:latin typeface="Calibri"/>
                <a:cs typeface="Calibri"/>
              </a:rPr>
              <a:t>k</a:t>
            </a:r>
            <a:r>
              <a:rPr sz="2000" b="1" spc="-140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o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,</a:t>
            </a:r>
            <a:r>
              <a:rPr sz="2000" b="1" spc="-250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d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spc="-110" dirty="0">
                <a:latin typeface="Calibri"/>
                <a:cs typeface="Calibri"/>
              </a:rPr>
              <a:t>im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lifi</a:t>
            </a:r>
            <a:r>
              <a:rPr sz="2000" b="1" spc="-135" dirty="0">
                <a:latin typeface="Calibri"/>
                <a:cs typeface="Calibri"/>
              </a:rPr>
              <a:t>k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250" dirty="0">
                <a:latin typeface="Times New Roman"/>
                <a:cs typeface="Times New Roman"/>
              </a:rPr>
              <a:t> 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30" dirty="0">
                <a:latin typeface="Calibri"/>
                <a:cs typeface="Calibri"/>
              </a:rPr>
              <a:t>n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r</a:t>
            </a:r>
            <a:r>
              <a:rPr sz="2000" b="1" spc="-245" dirty="0">
                <a:latin typeface="Times New Roman"/>
                <a:cs typeface="Times New Roman"/>
              </a:rPr>
              <a:t> 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30" dirty="0">
                <a:latin typeface="Calibri"/>
                <a:cs typeface="Calibri"/>
              </a:rPr>
              <a:t>s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ns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260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eme</a:t>
            </a:r>
            <a:r>
              <a:rPr sz="2000" b="1" spc="-114" dirty="0">
                <a:latin typeface="Calibri"/>
                <a:cs typeface="Calibri"/>
              </a:rPr>
              <a:t>r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30" dirty="0">
                <a:latin typeface="Calibri"/>
                <a:cs typeface="Calibri"/>
              </a:rPr>
              <a:t>n</a:t>
            </a:r>
            <a:r>
              <a:rPr sz="2000" b="1" spc="-135" dirty="0">
                <a:latin typeface="Calibri"/>
                <a:cs typeface="Calibri"/>
              </a:rPr>
              <a:t>t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h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 marR="177165">
              <a:lnSpc>
                <a:spcPct val="100000"/>
              </a:lnSpc>
            </a:pPr>
            <a:r>
              <a:rPr sz="2000" b="1" spc="-150" dirty="0">
                <a:latin typeface="Calibri"/>
                <a:cs typeface="Calibri"/>
              </a:rPr>
              <a:t>K</a:t>
            </a:r>
            <a:r>
              <a:rPr sz="2000" b="1" spc="-110" dirty="0">
                <a:latin typeface="Calibri"/>
                <a:cs typeface="Calibri"/>
              </a:rPr>
              <a:t>em</a:t>
            </a:r>
            <a:r>
              <a:rPr sz="2000" b="1" spc="-105" dirty="0">
                <a:latin typeface="Calibri"/>
                <a:cs typeface="Calibri"/>
              </a:rPr>
              <a:t>ud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h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235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35" dirty="0">
                <a:latin typeface="Calibri"/>
                <a:cs typeface="Calibri"/>
              </a:rPr>
              <a:t>g</a:t>
            </a:r>
            <a:r>
              <a:rPr sz="2000" b="1" spc="-110" dirty="0">
                <a:latin typeface="Calibri"/>
                <a:cs typeface="Calibri"/>
              </a:rPr>
              <a:t>elol</a:t>
            </a:r>
            <a:r>
              <a:rPr sz="2000" b="1" spc="-114" dirty="0">
                <a:latin typeface="Calibri"/>
                <a:cs typeface="Calibri"/>
              </a:rPr>
              <a:t>aa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220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d</a:t>
            </a:r>
            <a:r>
              <a:rPr sz="2000" b="1" spc="-110" dirty="0">
                <a:latin typeface="Calibri"/>
                <a:cs typeface="Calibri"/>
              </a:rPr>
              <a:t>o</a:t>
            </a:r>
            <a:r>
              <a:rPr sz="2000" b="1" spc="-135" dirty="0">
                <a:latin typeface="Calibri"/>
                <a:cs typeface="Calibri"/>
              </a:rPr>
              <a:t>k</a:t>
            </a:r>
            <a:r>
              <a:rPr sz="2000" b="1" spc="-105" dirty="0">
                <a:latin typeface="Calibri"/>
                <a:cs typeface="Calibri"/>
              </a:rPr>
              <a:t>u</a:t>
            </a:r>
            <a:r>
              <a:rPr sz="2000" b="1" spc="-110" dirty="0">
                <a:latin typeface="Calibri"/>
                <a:cs typeface="Calibri"/>
              </a:rPr>
              <a:t>me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254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spc="-105" dirty="0">
                <a:latin typeface="Calibri"/>
                <a:cs typeface="Calibri"/>
              </a:rPr>
              <a:t>s</a:t>
            </a:r>
            <a:r>
              <a:rPr sz="2000" b="1" spc="-135" dirty="0">
                <a:latin typeface="Calibri"/>
                <a:cs typeface="Calibri"/>
              </a:rPr>
              <a:t>k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h</a:t>
            </a:r>
            <a:r>
              <a:rPr sz="2000" b="1" spc="-235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d</a:t>
            </a:r>
            <a:r>
              <a:rPr sz="2000" b="1" spc="-110" dirty="0">
                <a:latin typeface="Calibri"/>
                <a:cs typeface="Calibri"/>
              </a:rPr>
              <a:t>i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d</a:t>
            </a:r>
            <a:r>
              <a:rPr sz="2000" b="1" spc="-114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n</a:t>
            </a:r>
            <a:r>
              <a:rPr sz="2000" b="1" spc="-254" dirty="0">
                <a:latin typeface="Times New Roman"/>
                <a:cs typeface="Times New Roman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p</a:t>
            </a:r>
            <a:r>
              <a:rPr sz="2000" b="1" spc="-110" dirty="0">
                <a:latin typeface="Calibri"/>
                <a:cs typeface="Calibri"/>
              </a:rPr>
              <a:t>e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00" dirty="0">
                <a:latin typeface="Calibri"/>
                <a:cs typeface="Calibri"/>
              </a:rPr>
              <a:t>g</a:t>
            </a:r>
            <a:r>
              <a:rPr sz="2000" b="1" spc="-114" dirty="0">
                <a:latin typeface="Calibri"/>
                <a:cs typeface="Calibri"/>
              </a:rPr>
              <a:t>g</a:t>
            </a:r>
            <a:r>
              <a:rPr sz="2000" b="1" spc="-105" dirty="0">
                <a:latin typeface="Calibri"/>
                <a:cs typeface="Calibri"/>
              </a:rPr>
              <a:t>un</a:t>
            </a:r>
            <a:r>
              <a:rPr sz="2000" b="1" spc="-114" dirty="0">
                <a:latin typeface="Calibri"/>
                <a:cs typeface="Calibri"/>
              </a:rPr>
              <a:t>aa</a:t>
            </a:r>
            <a:r>
              <a:rPr sz="2000" b="1" spc="-105" dirty="0">
                <a:latin typeface="Calibri"/>
                <a:cs typeface="Calibri"/>
              </a:rPr>
              <a:t>n</a:t>
            </a:r>
            <a:r>
              <a:rPr sz="2000" b="1" spc="-140" dirty="0">
                <a:latin typeface="Calibri"/>
                <a:cs typeface="Calibri"/>
              </a:rPr>
              <a:t>n</a:t>
            </a:r>
            <a:r>
              <a:rPr sz="2000" b="1" spc="-150" dirty="0">
                <a:latin typeface="Calibri"/>
                <a:cs typeface="Calibri"/>
              </a:rPr>
              <a:t>y</a:t>
            </a:r>
            <a:r>
              <a:rPr sz="2000" b="1" dirty="0">
                <a:latin typeface="Calibri"/>
                <a:cs typeface="Calibri"/>
              </a:rPr>
              <a:t>a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26705" y="1126425"/>
            <a:ext cx="762032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05915">
              <a:lnSpc>
                <a:spcPct val="100000"/>
              </a:lnSpc>
            </a:pPr>
            <a:r>
              <a:rPr spc="-15" dirty="0"/>
              <a:t>KE</a:t>
            </a:r>
            <a:r>
              <a:rPr spc="-30" dirty="0"/>
              <a:t>N</a:t>
            </a:r>
            <a:r>
              <a:rPr spc="-80" dirty="0"/>
              <a:t>D</a:t>
            </a:r>
            <a:r>
              <a:rPr spc="-20" dirty="0"/>
              <a:t>ALA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80" dirty="0"/>
              <a:t>D</a:t>
            </a:r>
            <a:r>
              <a:rPr spc="-20" dirty="0"/>
              <a:t>AN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240" dirty="0"/>
              <a:t>T</a:t>
            </a:r>
            <a:r>
              <a:rPr spc="-20" dirty="0"/>
              <a:t>A</a:t>
            </a:r>
            <a:r>
              <a:rPr spc="-30" dirty="0"/>
              <a:t>N</a:t>
            </a:r>
            <a:r>
              <a:rPr spc="-240" dirty="0"/>
              <a:t>T</a:t>
            </a:r>
            <a:r>
              <a:rPr spc="-20" dirty="0"/>
              <a:t>A</a:t>
            </a:r>
            <a:r>
              <a:rPr spc="-30" dirty="0"/>
              <a:t>N</a:t>
            </a:r>
            <a:r>
              <a:rPr spc="-25" dirty="0"/>
              <a:t>G</a:t>
            </a:r>
            <a:r>
              <a:rPr spc="-10" dirty="0"/>
              <a:t>A</a:t>
            </a:r>
            <a:r>
              <a:rPr spc="-20" dirty="0"/>
              <a:t>N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idx="1"/>
          </p:nvPr>
        </p:nvSpPr>
        <p:spPr>
          <a:xfrm>
            <a:off x="1321310" y="2209800"/>
            <a:ext cx="6347714" cy="1767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6400" marR="5080">
              <a:lnSpc>
                <a:spcPct val="78100"/>
              </a:lnSpc>
            </a:pPr>
            <a:r>
              <a:rPr spc="-60" dirty="0"/>
              <a:t>K</a:t>
            </a:r>
            <a:r>
              <a:rPr spc="-5" dirty="0"/>
              <a:t>om</a:t>
            </a:r>
            <a:r>
              <a:rPr dirty="0"/>
              <a:t>i</a:t>
            </a:r>
            <a:r>
              <a:rPr spc="-20" dirty="0"/>
              <a:t>t</a:t>
            </a:r>
            <a:r>
              <a:rPr dirty="0"/>
              <a:t>men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5" dirty="0"/>
              <a:t>dan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spc="-114" dirty="0"/>
              <a:t>k</a:t>
            </a:r>
            <a:r>
              <a:rPr spc="-15" dirty="0"/>
              <a:t>e</a:t>
            </a:r>
            <a:r>
              <a:rPr spc="-45" dirty="0"/>
              <a:t>t</a:t>
            </a:r>
            <a:r>
              <a:rPr dirty="0"/>
              <a:t>erl</a:t>
            </a:r>
            <a:r>
              <a:rPr spc="-15" dirty="0"/>
              <a:t>i</a:t>
            </a:r>
            <a:r>
              <a:rPr spc="-5" dirty="0"/>
              <a:t>b</a:t>
            </a:r>
            <a:r>
              <a:rPr spc="-30" dirty="0"/>
              <a:t>a</a:t>
            </a:r>
            <a:r>
              <a:rPr spc="-45" dirty="0"/>
              <a:t>t</a:t>
            </a:r>
            <a:r>
              <a:rPr dirty="0"/>
              <a:t>an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5" dirty="0"/>
              <a:t>pejab</a:t>
            </a:r>
            <a:r>
              <a:rPr spc="-20" dirty="0"/>
              <a:t>a</a:t>
            </a:r>
            <a:r>
              <a:rPr dirty="0"/>
              <a:t>t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 err="1"/>
              <a:t>da</a:t>
            </a:r>
            <a:r>
              <a:rPr dirty="0" err="1"/>
              <a:t>lam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25" dirty="0" err="1" smtClean="0"/>
              <a:t>pemanfaatan</a:t>
            </a:r>
            <a:r>
              <a:rPr spc="-90" dirty="0" smtClean="0">
                <a:latin typeface="Times New Roman"/>
                <a:cs typeface="Times New Roman"/>
              </a:rPr>
              <a:t> </a:t>
            </a:r>
            <a:r>
              <a:rPr dirty="0"/>
              <a:t>apl</a:t>
            </a:r>
            <a:r>
              <a:rPr spc="-10" dirty="0"/>
              <a:t>i</a:t>
            </a:r>
            <a:r>
              <a:rPr spc="-70" dirty="0"/>
              <a:t>k</a:t>
            </a:r>
            <a:r>
              <a:rPr dirty="0"/>
              <a:t>asi</a:t>
            </a:r>
          </a:p>
          <a:p>
            <a:pPr marL="2946400" marR="349250">
              <a:lnSpc>
                <a:spcPct val="78100"/>
              </a:lnSpc>
            </a:pPr>
            <a:r>
              <a:rPr spc="-60" dirty="0" err="1" smtClean="0"/>
              <a:t>P</a:t>
            </a:r>
            <a:r>
              <a:rPr dirty="0" err="1" smtClean="0"/>
              <a:t>erubahan</a:t>
            </a:r>
            <a:r>
              <a:rPr spc="-170" dirty="0" smtClean="0">
                <a:latin typeface="Times New Roman"/>
                <a:cs typeface="Times New Roman"/>
              </a:rPr>
              <a:t> </a:t>
            </a:r>
            <a:r>
              <a:rPr spc="-5" dirty="0"/>
              <a:t>pa</a:t>
            </a:r>
            <a:r>
              <a:rPr spc="-65" dirty="0"/>
              <a:t>r</a:t>
            </a:r>
            <a:r>
              <a:rPr dirty="0"/>
              <a:t>adigma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da</a:t>
            </a:r>
            <a:r>
              <a:rPr dirty="0"/>
              <a:t>lam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5" dirty="0"/>
              <a:t>pe</a:t>
            </a:r>
            <a:r>
              <a:rPr spc="-65" dirty="0"/>
              <a:t>r</a:t>
            </a:r>
            <a:r>
              <a:rPr spc="-5" dirty="0"/>
              <a:t>su</a:t>
            </a:r>
            <a:r>
              <a:rPr spc="-75" dirty="0"/>
              <a:t>r</a:t>
            </a:r>
            <a:r>
              <a:rPr spc="-25" dirty="0"/>
              <a:t>a</a:t>
            </a:r>
            <a:r>
              <a:rPr spc="-45" dirty="0"/>
              <a:t>t</a:t>
            </a:r>
            <a:r>
              <a:rPr dirty="0"/>
              <a:t>an</a:t>
            </a:r>
          </a:p>
          <a:p>
            <a:pPr marL="2946400">
              <a:lnSpc>
                <a:spcPct val="100000"/>
              </a:lnSpc>
              <a:spcBef>
                <a:spcPts val="2160"/>
              </a:spcBef>
            </a:pPr>
            <a:r>
              <a:rPr spc="-60" dirty="0"/>
              <a:t>K</a:t>
            </a:r>
            <a:r>
              <a:rPr dirty="0"/>
              <a:t>ed</a:t>
            </a:r>
            <a:r>
              <a:rPr spc="-10" dirty="0"/>
              <a:t>i</a:t>
            </a:r>
            <a:r>
              <a:rPr spc="-20" dirty="0"/>
              <a:t>s</a:t>
            </a:r>
            <a:r>
              <a:rPr dirty="0"/>
              <a:t>i</a:t>
            </a:r>
            <a:r>
              <a:rPr spc="-5" dirty="0"/>
              <a:t>p</a:t>
            </a:r>
            <a:r>
              <a:rPr spc="-15" dirty="0"/>
              <a:t>l</a:t>
            </a:r>
            <a:r>
              <a:rPr dirty="0"/>
              <a:t>i</a:t>
            </a:r>
            <a:r>
              <a:rPr spc="-10" dirty="0"/>
              <a:t>n</a:t>
            </a:r>
            <a:r>
              <a:rPr spc="-15" dirty="0"/>
              <a:t>a</a:t>
            </a:r>
            <a:r>
              <a:rPr dirty="0"/>
              <a:t>n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5" dirty="0"/>
              <a:t>pe</a:t>
            </a:r>
            <a:r>
              <a:rPr spc="-55" dirty="0"/>
              <a:t>g</a:t>
            </a:r>
            <a:r>
              <a:rPr spc="-25" dirty="0"/>
              <a:t>a</a:t>
            </a:r>
            <a:r>
              <a:rPr spc="-35" dirty="0"/>
              <a:t>w</a:t>
            </a:r>
            <a:r>
              <a:rPr spc="-15" dirty="0"/>
              <a:t>a</a:t>
            </a:r>
            <a:r>
              <a:rPr dirty="0"/>
              <a:t>i</a:t>
            </a:r>
          </a:p>
        </p:txBody>
      </p:sp>
      <p:sp>
        <p:nvSpPr>
          <p:cNvPr id="3" name="object 3"/>
          <p:cNvSpPr/>
          <p:nvPr/>
        </p:nvSpPr>
        <p:spPr>
          <a:xfrm>
            <a:off x="-999" y="0"/>
            <a:ext cx="7316199" cy="914400"/>
          </a:xfrm>
          <a:custGeom>
            <a:avLst/>
            <a:gdLst/>
            <a:ahLst/>
            <a:cxnLst/>
            <a:rect l="l" t="t" r="r" b="b"/>
            <a:pathLst>
              <a:path w="7469505" h="914400">
                <a:moveTo>
                  <a:pt x="0" y="914399"/>
                </a:moveTo>
                <a:lnTo>
                  <a:pt x="7469245" y="914399"/>
                </a:lnTo>
                <a:lnTo>
                  <a:pt x="7469245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FE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6601" y="2614550"/>
            <a:ext cx="3073389" cy="2109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0" y="1600200"/>
            <a:ext cx="7096125" cy="3196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FE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b="1" spc="-55" dirty="0">
                <a:latin typeface="Calibri"/>
                <a:cs typeface="Calibri"/>
              </a:rPr>
              <a:t>K</a:t>
            </a:r>
            <a:r>
              <a:rPr sz="2400" b="1" spc="-10" dirty="0">
                <a:latin typeface="Calibri"/>
                <a:cs typeface="Calibri"/>
              </a:rPr>
              <a:t>et</a:t>
            </a:r>
            <a:r>
              <a:rPr sz="2400" b="1" spc="-20" dirty="0">
                <a:latin typeface="Calibri"/>
                <a:cs typeface="Calibri"/>
              </a:rPr>
              <a:t>i</a:t>
            </a:r>
            <a:r>
              <a:rPr sz="2400" b="1" dirty="0">
                <a:latin typeface="Calibri"/>
                <a:cs typeface="Calibri"/>
              </a:rPr>
              <a:t>dak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sesuaian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35" dirty="0">
                <a:latin typeface="Calibri"/>
                <a:cs typeface="Calibri"/>
              </a:rPr>
              <a:t>s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em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ang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7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embang</a:t>
            </a:r>
            <a:r>
              <a:rPr sz="2400" spc="-4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den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an</a:t>
            </a:r>
          </a:p>
          <a:p>
            <a:pPr marL="287020">
              <a:lnSpc>
                <a:spcPct val="100000"/>
              </a:lnSpc>
            </a:pPr>
            <a:r>
              <a:rPr sz="2400" spc="-50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ang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5" dirty="0">
                <a:latin typeface="Calibri"/>
                <a:cs typeface="Calibri"/>
              </a:rPr>
              <a:t>butuh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pen</a:t>
            </a:r>
            <a:r>
              <a:rPr sz="2400" spc="2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guna</a:t>
            </a: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b="1" spc="-70" dirty="0">
                <a:latin typeface="Calibri"/>
                <a:cs typeface="Calibri"/>
              </a:rPr>
              <a:t>K</a:t>
            </a:r>
            <a:r>
              <a:rPr sz="2400" b="1" spc="-10" dirty="0">
                <a:latin typeface="Calibri"/>
                <a:cs typeface="Calibri"/>
              </a:rPr>
              <a:t>eti</a:t>
            </a:r>
            <a:r>
              <a:rPr sz="2400" b="1" spc="-30" dirty="0">
                <a:latin typeface="Calibri"/>
                <a:cs typeface="Calibri"/>
              </a:rPr>
              <a:t>d</a:t>
            </a:r>
            <a:r>
              <a:rPr sz="2400" b="1" spc="-15" dirty="0">
                <a:latin typeface="Calibri"/>
                <a:cs typeface="Calibri"/>
              </a:rPr>
              <a:t>ak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sinambu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spc="-35" dirty="0">
                <a:latin typeface="Calibri"/>
                <a:cs typeface="Calibri"/>
              </a:rPr>
              <a:t>g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pen</a:t>
            </a:r>
            <a:r>
              <a:rPr sz="2400" spc="-20" dirty="0">
                <a:latin typeface="Calibri"/>
                <a:cs typeface="Calibri"/>
              </a:rPr>
              <a:t>g</a:t>
            </a:r>
            <a:r>
              <a:rPr sz="2400" spc="-15" dirty="0">
                <a:latin typeface="Calibri"/>
                <a:cs typeface="Calibri"/>
              </a:rPr>
              <a:t>em</a:t>
            </a:r>
            <a:r>
              <a:rPr sz="2400" spc="-5" dirty="0">
                <a:latin typeface="Calibri"/>
                <a:cs typeface="Calibri"/>
              </a:rPr>
              <a:t>ban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spc="-20" dirty="0">
                <a:latin typeface="Calibri"/>
                <a:cs typeface="Calibri"/>
              </a:rPr>
              <a:t>em</a:t>
            </a:r>
            <a:endParaRPr sz="2400" dirty="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20" dirty="0">
                <a:latin typeface="Calibri"/>
                <a:cs typeface="Calibri"/>
              </a:rPr>
              <a:t>endah</a:t>
            </a:r>
            <a:r>
              <a:rPr sz="2400" b="1" spc="-70" dirty="0">
                <a:latin typeface="Calibri"/>
                <a:cs typeface="Calibri"/>
              </a:rPr>
              <a:t>n</a:t>
            </a:r>
            <a:r>
              <a:rPr sz="2400" b="1" spc="-50" dirty="0">
                <a:latin typeface="Calibri"/>
                <a:cs typeface="Calibri"/>
              </a:rPr>
              <a:t>y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ki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spc="-5" dirty="0">
                <a:latin typeface="Calibri"/>
                <a:cs typeface="Calibri"/>
              </a:rPr>
              <a:t>erj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si</a:t>
            </a:r>
            <a:r>
              <a:rPr sz="2400" b="1" spc="-35" dirty="0">
                <a:latin typeface="Calibri"/>
                <a:cs typeface="Calibri"/>
              </a:rPr>
              <a:t>s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m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aki</a:t>
            </a:r>
            <a:r>
              <a:rPr sz="2400" spc="-5" dirty="0">
                <a:latin typeface="Calibri"/>
                <a:cs typeface="Calibri"/>
              </a:rPr>
              <a:t>b</a:t>
            </a:r>
            <a:r>
              <a:rPr sz="2400" spc="-2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ti</a:t>
            </a:r>
            <a:r>
              <a:rPr sz="2400" spc="-20" dirty="0">
                <a:latin typeface="Calibri"/>
                <a:cs typeface="Calibri"/>
              </a:rPr>
              <a:t>da</a:t>
            </a:r>
            <a:r>
              <a:rPr sz="2400" spc="-15" dirty="0">
                <a:latin typeface="Calibri"/>
                <a:cs typeface="Calibri"/>
              </a:rPr>
              <a:t>k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ada</a:t>
            </a:r>
            <a:r>
              <a:rPr sz="2400" spc="-45" dirty="0">
                <a:latin typeface="Calibri"/>
                <a:cs typeface="Calibri"/>
              </a:rPr>
              <a:t>n</a:t>
            </a:r>
            <a:r>
              <a:rPr sz="2400" spc="-50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ahapan</a:t>
            </a:r>
          </a:p>
          <a:p>
            <a:pPr marL="28702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uj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ang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ba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u</a:t>
            </a: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FE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b="1" spc="-45" dirty="0">
                <a:latin typeface="Calibri"/>
                <a:cs typeface="Calibri"/>
              </a:rPr>
              <a:t>K</a:t>
            </a:r>
            <a:r>
              <a:rPr sz="2400" b="1" dirty="0">
                <a:latin typeface="Calibri"/>
                <a:cs typeface="Calibri"/>
              </a:rPr>
              <a:t>u</a:t>
            </a:r>
            <a:r>
              <a:rPr sz="2400" b="1" spc="-55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ang</a:t>
            </a:r>
            <a:r>
              <a:rPr sz="2400" b="1" spc="-70" dirty="0">
                <a:latin typeface="Calibri"/>
                <a:cs typeface="Calibri"/>
              </a:rPr>
              <a:t>n</a:t>
            </a:r>
            <a:r>
              <a:rPr sz="2400" b="1" spc="-50" dirty="0">
                <a:latin typeface="Calibri"/>
                <a:cs typeface="Calibri"/>
              </a:rPr>
              <a:t>y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</a:t>
            </a:r>
            <a:r>
              <a:rPr sz="2400" b="1" spc="-25" dirty="0">
                <a:latin typeface="Calibri"/>
                <a:cs typeface="Calibri"/>
              </a:rPr>
              <a:t>u</a:t>
            </a:r>
            <a:r>
              <a:rPr sz="2400" b="1" spc="-40" dirty="0">
                <a:latin typeface="Calibri"/>
                <a:cs typeface="Calibri"/>
              </a:rPr>
              <a:t>k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spc="-35" dirty="0">
                <a:latin typeface="Calibri"/>
                <a:cs typeface="Calibri"/>
              </a:rPr>
              <a:t>g</a:t>
            </a:r>
            <a:r>
              <a:rPr sz="2400" b="1" spc="-15" dirty="0">
                <a:latin typeface="Calibri"/>
                <a:cs typeface="Calibri"/>
              </a:rPr>
              <a:t>an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Calibri"/>
                <a:cs typeface="Calibri"/>
              </a:rPr>
              <a:t>o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spc="-6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ani</a:t>
            </a:r>
            <a:r>
              <a:rPr sz="2400" spc="-5" dirty="0">
                <a:latin typeface="Calibri"/>
                <a:cs typeface="Calibri"/>
              </a:rPr>
              <a:t>sasi</a:t>
            </a:r>
            <a:endParaRPr sz="2400" dirty="0">
              <a:latin typeface="Calibri"/>
              <a:cs typeface="Calibri"/>
            </a:endParaRPr>
          </a:p>
          <a:p>
            <a:pPr marL="287020" marR="134620" indent="-274320">
              <a:lnSpc>
                <a:spcPts val="2860"/>
              </a:lnSpc>
              <a:spcBef>
                <a:spcPts val="735"/>
              </a:spcBef>
              <a:buClr>
                <a:srgbClr val="FE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g</a:t>
            </a:r>
            <a:r>
              <a:rPr sz="2400" b="1" spc="-20" dirty="0">
                <a:latin typeface="Calibri"/>
                <a:cs typeface="Calibri"/>
              </a:rPr>
              <a:t>am</a:t>
            </a:r>
            <a:r>
              <a:rPr sz="2400" b="1" spc="-65" dirty="0">
                <a:latin typeface="Calibri"/>
                <a:cs typeface="Calibri"/>
              </a:rPr>
              <a:t>n</a:t>
            </a:r>
            <a:r>
              <a:rPr sz="2400" b="1" spc="-50" dirty="0">
                <a:latin typeface="Calibri"/>
                <a:cs typeface="Calibri"/>
              </a:rPr>
              <a:t>y</a:t>
            </a:r>
            <a:r>
              <a:rPr sz="2400" b="1" spc="-15" dirty="0">
                <a:latin typeface="Calibri"/>
                <a:cs typeface="Calibri"/>
              </a:rPr>
              <a:t>a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si</a:t>
            </a:r>
            <a:r>
              <a:rPr sz="2400" b="1" spc="-35" dirty="0">
                <a:latin typeface="Calibri"/>
                <a:cs typeface="Calibri"/>
              </a:rPr>
              <a:t>s</a:t>
            </a:r>
            <a:r>
              <a:rPr sz="2400" b="1" spc="-4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m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Wingdings"/>
                <a:cs typeface="Wingdings"/>
              </a:rPr>
              <a:t>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SI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s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spc="-20" dirty="0">
                <a:latin typeface="Calibri"/>
                <a:cs typeface="Calibri"/>
              </a:rPr>
              <a:t>em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20" dirty="0">
                <a:latin typeface="Calibri"/>
                <a:cs typeface="Calibri"/>
              </a:rPr>
              <a:t>n</a:t>
            </a:r>
            <a:r>
              <a:rPr sz="2400" spc="-5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ormas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Masi</a:t>
            </a:r>
            <a:r>
              <a:rPr sz="2400" spc="-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g-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masi</a:t>
            </a:r>
            <a:r>
              <a:rPr sz="2400" spc="-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g)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304800" y="753774"/>
            <a:ext cx="762032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1135">
              <a:lnSpc>
                <a:spcPct val="100000"/>
              </a:lnSpc>
            </a:pPr>
            <a:r>
              <a:rPr spc="-25" dirty="0"/>
              <a:t>PERMA</a:t>
            </a:r>
            <a:r>
              <a:rPr spc="-45" dirty="0"/>
              <a:t>S</a:t>
            </a:r>
            <a:r>
              <a:rPr spc="-20" dirty="0"/>
              <a:t>ALAHAN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25" dirty="0"/>
              <a:t>PENER</a:t>
            </a:r>
            <a:r>
              <a:rPr spc="-20" dirty="0"/>
              <a:t>A</a:t>
            </a:r>
            <a:r>
              <a:rPr spc="-210" dirty="0"/>
              <a:t>P</a:t>
            </a:r>
            <a:r>
              <a:rPr spc="-20" dirty="0"/>
              <a:t>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216" y="1525265"/>
            <a:ext cx="459930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60" dirty="0">
                <a:latin typeface="Calibri"/>
                <a:cs typeface="Calibri"/>
              </a:rPr>
              <a:t>K</a:t>
            </a:r>
            <a:r>
              <a:rPr sz="2400" b="1" spc="-20" dirty="0">
                <a:latin typeface="Calibri"/>
                <a:cs typeface="Calibri"/>
              </a:rPr>
              <a:t>U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spc="-20" dirty="0">
                <a:latin typeface="Calibri"/>
                <a:cs typeface="Calibri"/>
              </a:rPr>
              <a:t>C</a:t>
            </a:r>
            <a:r>
              <a:rPr sz="2400" b="1" spc="-10" dirty="0">
                <a:latin typeface="Calibri"/>
                <a:cs typeface="Calibri"/>
              </a:rPr>
              <a:t>I</a:t>
            </a:r>
            <a:r>
              <a:rPr sz="2400" b="1" spc="7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</a:t>
            </a:r>
            <a:r>
              <a:rPr sz="2400" b="1" spc="-15" dirty="0">
                <a:latin typeface="Calibri"/>
                <a:cs typeface="Calibri"/>
              </a:rPr>
              <a:t>EN</a:t>
            </a:r>
            <a:r>
              <a:rPr sz="2400" b="1" spc="-5" dirty="0">
                <a:latin typeface="Calibri"/>
                <a:cs typeface="Calibri"/>
              </a:rPr>
              <a:t>DU</a:t>
            </a:r>
            <a:r>
              <a:rPr sz="2400" b="1" spc="-35" dirty="0">
                <a:latin typeface="Calibri"/>
                <a:cs typeface="Calibri"/>
              </a:rPr>
              <a:t>K</a:t>
            </a:r>
            <a:r>
              <a:rPr sz="2400" b="1" spc="-20" dirty="0">
                <a:latin typeface="Calibri"/>
                <a:cs typeface="Calibri"/>
              </a:rPr>
              <a:t>U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G</a:t>
            </a:r>
            <a:r>
              <a:rPr sz="2400" b="1" spc="5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IMPL</a:t>
            </a:r>
            <a:r>
              <a:rPr sz="2400" b="1" spc="-10" dirty="0">
                <a:latin typeface="Calibri"/>
                <a:cs typeface="Calibri"/>
              </a:rPr>
              <a:t>E</a:t>
            </a:r>
            <a:r>
              <a:rPr sz="2400" b="1" spc="-25" dirty="0">
                <a:latin typeface="Calibri"/>
                <a:cs typeface="Calibri"/>
              </a:rPr>
              <a:t>M</a:t>
            </a:r>
            <a:r>
              <a:rPr sz="2400" b="1" spc="-10" dirty="0">
                <a:latin typeface="Calibri"/>
                <a:cs typeface="Calibri"/>
              </a:rPr>
              <a:t>E</a:t>
            </a:r>
            <a:r>
              <a:rPr sz="2400" b="1" spc="-20" dirty="0">
                <a:latin typeface="Calibri"/>
                <a:cs typeface="Calibri"/>
              </a:rPr>
              <a:t>N</a:t>
            </a:r>
            <a:r>
              <a:rPr sz="2400" b="1" spc="-195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ASI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3045" y="2419593"/>
            <a:ext cx="2157730" cy="1610995"/>
          </a:xfrm>
          <a:custGeom>
            <a:avLst/>
            <a:gdLst/>
            <a:ahLst/>
            <a:cxnLst/>
            <a:rect l="l" t="t" r="r" b="b"/>
            <a:pathLst>
              <a:path w="2157730" h="1610995">
                <a:moveTo>
                  <a:pt x="128860" y="0"/>
                </a:moveTo>
                <a:lnTo>
                  <a:pt x="2028788" y="0"/>
                </a:lnTo>
                <a:lnTo>
                  <a:pt x="2043466" y="826"/>
                </a:lnTo>
                <a:lnTo>
                  <a:pt x="2084231" y="12501"/>
                </a:lnTo>
                <a:lnTo>
                  <a:pt x="2118215" y="36074"/>
                </a:lnTo>
                <a:lnTo>
                  <a:pt x="2143005" y="69110"/>
                </a:lnTo>
                <a:lnTo>
                  <a:pt x="2156186" y="109173"/>
                </a:lnTo>
                <a:lnTo>
                  <a:pt x="2157688" y="1610755"/>
                </a:lnTo>
                <a:lnTo>
                  <a:pt x="0" y="1610755"/>
                </a:lnTo>
                <a:lnTo>
                  <a:pt x="0" y="128899"/>
                </a:lnTo>
                <a:lnTo>
                  <a:pt x="825" y="114244"/>
                </a:lnTo>
                <a:lnTo>
                  <a:pt x="12488" y="73508"/>
                </a:lnTo>
                <a:lnTo>
                  <a:pt x="36046" y="39514"/>
                </a:lnTo>
                <a:lnTo>
                  <a:pt x="69074" y="14699"/>
                </a:lnTo>
                <a:lnTo>
                  <a:pt x="109150" y="1500"/>
                </a:lnTo>
                <a:lnTo>
                  <a:pt x="128860" y="0"/>
                </a:lnTo>
                <a:close/>
              </a:path>
            </a:pathLst>
          </a:custGeom>
          <a:ln w="12700">
            <a:solidFill>
              <a:srgbClr val="FE85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3192" y="3991355"/>
            <a:ext cx="2276855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800" y="3878579"/>
            <a:ext cx="1793747" cy="1092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3045" y="4030279"/>
            <a:ext cx="2157734" cy="6925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3045" y="4030279"/>
            <a:ext cx="2157730" cy="692785"/>
          </a:xfrm>
          <a:custGeom>
            <a:avLst/>
            <a:gdLst/>
            <a:ahLst/>
            <a:cxnLst/>
            <a:rect l="l" t="t" r="r" b="b"/>
            <a:pathLst>
              <a:path w="2157730" h="692785">
                <a:moveTo>
                  <a:pt x="0" y="692597"/>
                </a:moveTo>
                <a:lnTo>
                  <a:pt x="2157734" y="692597"/>
                </a:lnTo>
                <a:lnTo>
                  <a:pt x="2157734" y="0"/>
                </a:lnTo>
                <a:lnTo>
                  <a:pt x="0" y="0"/>
                </a:lnTo>
                <a:lnTo>
                  <a:pt x="0" y="692597"/>
                </a:lnTo>
                <a:close/>
              </a:path>
            </a:pathLst>
          </a:custGeom>
          <a:ln w="12700">
            <a:solidFill>
              <a:srgbClr val="FE85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33646" y="4140327"/>
            <a:ext cx="755151" cy="7552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33646" y="4140327"/>
            <a:ext cx="755650" cy="755650"/>
          </a:xfrm>
          <a:custGeom>
            <a:avLst/>
            <a:gdLst/>
            <a:ahLst/>
            <a:cxnLst/>
            <a:rect l="l" t="t" r="r" b="b"/>
            <a:pathLst>
              <a:path w="755650" h="755650">
                <a:moveTo>
                  <a:pt x="0" y="377570"/>
                </a:moveTo>
                <a:lnTo>
                  <a:pt x="4941" y="316324"/>
                </a:lnTo>
                <a:lnTo>
                  <a:pt x="19248" y="258224"/>
                </a:lnTo>
                <a:lnTo>
                  <a:pt x="42143" y="204050"/>
                </a:lnTo>
                <a:lnTo>
                  <a:pt x="72849" y="154577"/>
                </a:lnTo>
                <a:lnTo>
                  <a:pt x="110588" y="110583"/>
                </a:lnTo>
                <a:lnTo>
                  <a:pt x="154582" y="72846"/>
                </a:lnTo>
                <a:lnTo>
                  <a:pt x="204055" y="42141"/>
                </a:lnTo>
                <a:lnTo>
                  <a:pt x="258229" y="19247"/>
                </a:lnTo>
                <a:lnTo>
                  <a:pt x="316327" y="4941"/>
                </a:lnTo>
                <a:lnTo>
                  <a:pt x="377570" y="0"/>
                </a:lnTo>
                <a:lnTo>
                  <a:pt x="408539" y="1251"/>
                </a:lnTo>
                <a:lnTo>
                  <a:pt x="468309" y="10972"/>
                </a:lnTo>
                <a:lnTo>
                  <a:pt x="524544" y="29669"/>
                </a:lnTo>
                <a:lnTo>
                  <a:pt x="576466" y="56566"/>
                </a:lnTo>
                <a:lnTo>
                  <a:pt x="623298" y="90884"/>
                </a:lnTo>
                <a:lnTo>
                  <a:pt x="664262" y="131847"/>
                </a:lnTo>
                <a:lnTo>
                  <a:pt x="698582" y="178677"/>
                </a:lnTo>
                <a:lnTo>
                  <a:pt x="725479" y="230598"/>
                </a:lnTo>
                <a:lnTo>
                  <a:pt x="744178" y="286832"/>
                </a:lnTo>
                <a:lnTo>
                  <a:pt x="753899" y="346602"/>
                </a:lnTo>
                <a:lnTo>
                  <a:pt x="755151" y="377570"/>
                </a:lnTo>
                <a:lnTo>
                  <a:pt x="753899" y="408540"/>
                </a:lnTo>
                <a:lnTo>
                  <a:pt x="744178" y="468317"/>
                </a:lnTo>
                <a:lnTo>
                  <a:pt x="725479" y="524563"/>
                </a:lnTo>
                <a:lnTo>
                  <a:pt x="698582" y="576501"/>
                </a:lnTo>
                <a:lnTo>
                  <a:pt x="664262" y="623350"/>
                </a:lnTo>
                <a:lnTo>
                  <a:pt x="623298" y="664333"/>
                </a:lnTo>
                <a:lnTo>
                  <a:pt x="576466" y="698670"/>
                </a:lnTo>
                <a:lnTo>
                  <a:pt x="524544" y="725582"/>
                </a:lnTo>
                <a:lnTo>
                  <a:pt x="468309" y="744292"/>
                </a:lnTo>
                <a:lnTo>
                  <a:pt x="408539" y="754020"/>
                </a:lnTo>
                <a:lnTo>
                  <a:pt x="377570" y="755273"/>
                </a:lnTo>
                <a:lnTo>
                  <a:pt x="346604" y="754020"/>
                </a:lnTo>
                <a:lnTo>
                  <a:pt x="286836" y="744292"/>
                </a:lnTo>
                <a:lnTo>
                  <a:pt x="230603" y="725582"/>
                </a:lnTo>
                <a:lnTo>
                  <a:pt x="178683" y="698670"/>
                </a:lnTo>
                <a:lnTo>
                  <a:pt x="131852" y="664333"/>
                </a:lnTo>
                <a:lnTo>
                  <a:pt x="90888" y="623350"/>
                </a:lnTo>
                <a:lnTo>
                  <a:pt x="56569" y="576501"/>
                </a:lnTo>
                <a:lnTo>
                  <a:pt x="29671" y="524563"/>
                </a:lnTo>
                <a:lnTo>
                  <a:pt x="10973" y="468317"/>
                </a:lnTo>
                <a:lnTo>
                  <a:pt x="1251" y="408540"/>
                </a:lnTo>
                <a:lnTo>
                  <a:pt x="0" y="377570"/>
                </a:lnTo>
                <a:close/>
              </a:path>
            </a:pathLst>
          </a:custGeom>
          <a:ln w="12700">
            <a:solidFill>
              <a:srgbClr val="FFD9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71509" y="2419593"/>
            <a:ext cx="2157730" cy="1610995"/>
          </a:xfrm>
          <a:custGeom>
            <a:avLst/>
            <a:gdLst/>
            <a:ahLst/>
            <a:cxnLst/>
            <a:rect l="l" t="t" r="r" b="b"/>
            <a:pathLst>
              <a:path w="2157729" h="1610995">
                <a:moveTo>
                  <a:pt x="128930" y="0"/>
                </a:moveTo>
                <a:lnTo>
                  <a:pt x="2028840" y="0"/>
                </a:lnTo>
                <a:lnTo>
                  <a:pt x="2043515" y="826"/>
                </a:lnTo>
                <a:lnTo>
                  <a:pt x="2084276" y="12501"/>
                </a:lnTo>
                <a:lnTo>
                  <a:pt x="2118261" y="36074"/>
                </a:lnTo>
                <a:lnTo>
                  <a:pt x="2143054" y="69110"/>
                </a:lnTo>
                <a:lnTo>
                  <a:pt x="2156238" y="109173"/>
                </a:lnTo>
                <a:lnTo>
                  <a:pt x="2157740" y="1610755"/>
                </a:lnTo>
                <a:lnTo>
                  <a:pt x="0" y="1610755"/>
                </a:lnTo>
                <a:lnTo>
                  <a:pt x="0" y="128899"/>
                </a:lnTo>
                <a:lnTo>
                  <a:pt x="824" y="114248"/>
                </a:lnTo>
                <a:lnTo>
                  <a:pt x="12478" y="73522"/>
                </a:lnTo>
                <a:lnTo>
                  <a:pt x="36025" y="39533"/>
                </a:lnTo>
                <a:lnTo>
                  <a:pt x="69052" y="14716"/>
                </a:lnTo>
                <a:lnTo>
                  <a:pt x="109145" y="1508"/>
                </a:lnTo>
                <a:lnTo>
                  <a:pt x="128930" y="0"/>
                </a:lnTo>
                <a:close/>
              </a:path>
            </a:pathLst>
          </a:custGeom>
          <a:ln w="12700">
            <a:solidFill>
              <a:srgbClr val="FE85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12591" y="3991355"/>
            <a:ext cx="2276855" cy="8107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24200" y="3878579"/>
            <a:ext cx="1440179" cy="10927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71509" y="4030279"/>
            <a:ext cx="2157734" cy="6925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71509" y="4030279"/>
            <a:ext cx="2157730" cy="692785"/>
          </a:xfrm>
          <a:custGeom>
            <a:avLst/>
            <a:gdLst/>
            <a:ahLst/>
            <a:cxnLst/>
            <a:rect l="l" t="t" r="r" b="b"/>
            <a:pathLst>
              <a:path w="2157729" h="692785">
                <a:moveTo>
                  <a:pt x="0" y="692597"/>
                </a:moveTo>
                <a:lnTo>
                  <a:pt x="2157734" y="692597"/>
                </a:lnTo>
                <a:lnTo>
                  <a:pt x="2157734" y="0"/>
                </a:lnTo>
                <a:lnTo>
                  <a:pt x="0" y="0"/>
                </a:lnTo>
                <a:lnTo>
                  <a:pt x="0" y="692597"/>
                </a:lnTo>
                <a:close/>
              </a:path>
            </a:pathLst>
          </a:custGeom>
          <a:ln w="12700">
            <a:solidFill>
              <a:srgbClr val="FE85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50770" y="4054218"/>
            <a:ext cx="919480" cy="666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60"/>
              </a:lnSpc>
            </a:pP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yung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760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Hu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um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52049" y="4140327"/>
            <a:ext cx="755263" cy="75527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52049" y="4140327"/>
            <a:ext cx="755650" cy="755650"/>
          </a:xfrm>
          <a:custGeom>
            <a:avLst/>
            <a:gdLst/>
            <a:ahLst/>
            <a:cxnLst/>
            <a:rect l="l" t="t" r="r" b="b"/>
            <a:pathLst>
              <a:path w="755650" h="755650">
                <a:moveTo>
                  <a:pt x="0" y="377570"/>
                </a:moveTo>
                <a:lnTo>
                  <a:pt x="4945" y="316324"/>
                </a:lnTo>
                <a:lnTo>
                  <a:pt x="19261" y="258224"/>
                </a:lnTo>
                <a:lnTo>
                  <a:pt x="42169" y="204050"/>
                </a:lnTo>
                <a:lnTo>
                  <a:pt x="72890" y="154577"/>
                </a:lnTo>
                <a:lnTo>
                  <a:pt x="110646" y="110583"/>
                </a:lnTo>
                <a:lnTo>
                  <a:pt x="154657" y="72846"/>
                </a:lnTo>
                <a:lnTo>
                  <a:pt x="204144" y="42141"/>
                </a:lnTo>
                <a:lnTo>
                  <a:pt x="258329" y="19247"/>
                </a:lnTo>
                <a:lnTo>
                  <a:pt x="316433" y="4941"/>
                </a:lnTo>
                <a:lnTo>
                  <a:pt x="377677" y="0"/>
                </a:lnTo>
                <a:lnTo>
                  <a:pt x="408646" y="1251"/>
                </a:lnTo>
                <a:lnTo>
                  <a:pt x="468418" y="10972"/>
                </a:lnTo>
                <a:lnTo>
                  <a:pt x="524655" y="29669"/>
                </a:lnTo>
                <a:lnTo>
                  <a:pt x="576577" y="56566"/>
                </a:lnTo>
                <a:lnTo>
                  <a:pt x="623410" y="90884"/>
                </a:lnTo>
                <a:lnTo>
                  <a:pt x="664375" y="131847"/>
                </a:lnTo>
                <a:lnTo>
                  <a:pt x="698694" y="178677"/>
                </a:lnTo>
                <a:lnTo>
                  <a:pt x="725592" y="230598"/>
                </a:lnTo>
                <a:lnTo>
                  <a:pt x="744290" y="286832"/>
                </a:lnTo>
                <a:lnTo>
                  <a:pt x="754012" y="346602"/>
                </a:lnTo>
                <a:lnTo>
                  <a:pt x="755263" y="377570"/>
                </a:lnTo>
                <a:lnTo>
                  <a:pt x="754012" y="408540"/>
                </a:lnTo>
                <a:lnTo>
                  <a:pt x="744290" y="468317"/>
                </a:lnTo>
                <a:lnTo>
                  <a:pt x="725592" y="524563"/>
                </a:lnTo>
                <a:lnTo>
                  <a:pt x="698694" y="576501"/>
                </a:lnTo>
                <a:lnTo>
                  <a:pt x="664375" y="623350"/>
                </a:lnTo>
                <a:lnTo>
                  <a:pt x="623410" y="664333"/>
                </a:lnTo>
                <a:lnTo>
                  <a:pt x="576577" y="698670"/>
                </a:lnTo>
                <a:lnTo>
                  <a:pt x="524655" y="725582"/>
                </a:lnTo>
                <a:lnTo>
                  <a:pt x="468418" y="744292"/>
                </a:lnTo>
                <a:lnTo>
                  <a:pt x="408646" y="754020"/>
                </a:lnTo>
                <a:lnTo>
                  <a:pt x="377677" y="755273"/>
                </a:lnTo>
                <a:lnTo>
                  <a:pt x="346711" y="754020"/>
                </a:lnTo>
                <a:lnTo>
                  <a:pt x="286940" y="744292"/>
                </a:lnTo>
                <a:lnTo>
                  <a:pt x="230698" y="725582"/>
                </a:lnTo>
                <a:lnTo>
                  <a:pt x="178765" y="698670"/>
                </a:lnTo>
                <a:lnTo>
                  <a:pt x="131918" y="664333"/>
                </a:lnTo>
                <a:lnTo>
                  <a:pt x="90937" y="623350"/>
                </a:lnTo>
                <a:lnTo>
                  <a:pt x="56601" y="576501"/>
                </a:lnTo>
                <a:lnTo>
                  <a:pt x="29689" y="524563"/>
                </a:lnTo>
                <a:lnTo>
                  <a:pt x="10980" y="468317"/>
                </a:lnTo>
                <a:lnTo>
                  <a:pt x="1252" y="408540"/>
                </a:lnTo>
                <a:lnTo>
                  <a:pt x="0" y="377570"/>
                </a:lnTo>
                <a:close/>
              </a:path>
            </a:pathLst>
          </a:custGeom>
          <a:ln w="12700">
            <a:solidFill>
              <a:srgbClr val="FFD9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65057" y="2419593"/>
            <a:ext cx="2157730" cy="1610995"/>
          </a:xfrm>
          <a:custGeom>
            <a:avLst/>
            <a:gdLst/>
            <a:ahLst/>
            <a:cxnLst/>
            <a:rect l="l" t="t" r="r" b="b"/>
            <a:pathLst>
              <a:path w="2157729" h="1610995">
                <a:moveTo>
                  <a:pt x="128899" y="0"/>
                </a:moveTo>
                <a:lnTo>
                  <a:pt x="2028840" y="0"/>
                </a:lnTo>
                <a:lnTo>
                  <a:pt x="2043515" y="826"/>
                </a:lnTo>
                <a:lnTo>
                  <a:pt x="2084276" y="12501"/>
                </a:lnTo>
                <a:lnTo>
                  <a:pt x="2118261" y="36074"/>
                </a:lnTo>
                <a:lnTo>
                  <a:pt x="2143054" y="69110"/>
                </a:lnTo>
                <a:lnTo>
                  <a:pt x="2156238" y="109173"/>
                </a:lnTo>
                <a:lnTo>
                  <a:pt x="2157740" y="1610755"/>
                </a:lnTo>
                <a:lnTo>
                  <a:pt x="0" y="1610755"/>
                </a:lnTo>
                <a:lnTo>
                  <a:pt x="0" y="128899"/>
                </a:lnTo>
                <a:lnTo>
                  <a:pt x="824" y="114246"/>
                </a:lnTo>
                <a:lnTo>
                  <a:pt x="12480" y="73516"/>
                </a:lnTo>
                <a:lnTo>
                  <a:pt x="36030" y="39525"/>
                </a:lnTo>
                <a:lnTo>
                  <a:pt x="69057" y="14709"/>
                </a:lnTo>
                <a:lnTo>
                  <a:pt x="109145" y="1504"/>
                </a:lnTo>
                <a:lnTo>
                  <a:pt x="128899" y="0"/>
                </a:lnTo>
                <a:close/>
              </a:path>
            </a:pathLst>
          </a:custGeom>
          <a:ln w="12700">
            <a:solidFill>
              <a:srgbClr val="FE85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05500" y="3991355"/>
            <a:ext cx="2276855" cy="8107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7108" y="4046220"/>
            <a:ext cx="1135379" cy="75742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65057" y="4030279"/>
            <a:ext cx="2157721" cy="69259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65057" y="4030279"/>
            <a:ext cx="2157730" cy="692785"/>
          </a:xfrm>
          <a:custGeom>
            <a:avLst/>
            <a:gdLst/>
            <a:ahLst/>
            <a:cxnLst/>
            <a:rect l="l" t="t" r="r" b="b"/>
            <a:pathLst>
              <a:path w="2157729" h="692785">
                <a:moveTo>
                  <a:pt x="0" y="692597"/>
                </a:moveTo>
                <a:lnTo>
                  <a:pt x="2157721" y="692597"/>
                </a:lnTo>
                <a:lnTo>
                  <a:pt x="2157721" y="0"/>
                </a:lnTo>
                <a:lnTo>
                  <a:pt x="0" y="0"/>
                </a:lnTo>
                <a:lnTo>
                  <a:pt x="0" y="692597"/>
                </a:lnTo>
                <a:close/>
              </a:path>
            </a:pathLst>
          </a:custGeom>
          <a:ln w="12700">
            <a:solidFill>
              <a:srgbClr val="FE85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044950" y="4221630"/>
            <a:ext cx="61404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SDM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545567" y="4140327"/>
            <a:ext cx="755294" cy="75527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45567" y="4140327"/>
            <a:ext cx="755650" cy="755650"/>
          </a:xfrm>
          <a:custGeom>
            <a:avLst/>
            <a:gdLst/>
            <a:ahLst/>
            <a:cxnLst/>
            <a:rect l="l" t="t" r="r" b="b"/>
            <a:pathLst>
              <a:path w="755650" h="755650">
                <a:moveTo>
                  <a:pt x="0" y="377570"/>
                </a:moveTo>
                <a:lnTo>
                  <a:pt x="4941" y="316324"/>
                </a:lnTo>
                <a:lnTo>
                  <a:pt x="19248" y="258224"/>
                </a:lnTo>
                <a:lnTo>
                  <a:pt x="42143" y="204050"/>
                </a:lnTo>
                <a:lnTo>
                  <a:pt x="72849" y="154577"/>
                </a:lnTo>
                <a:lnTo>
                  <a:pt x="110589" y="110583"/>
                </a:lnTo>
                <a:lnTo>
                  <a:pt x="154584" y="72846"/>
                </a:lnTo>
                <a:lnTo>
                  <a:pt x="204059" y="42141"/>
                </a:lnTo>
                <a:lnTo>
                  <a:pt x="258236" y="19247"/>
                </a:lnTo>
                <a:lnTo>
                  <a:pt x="316337" y="4941"/>
                </a:lnTo>
                <a:lnTo>
                  <a:pt x="377586" y="0"/>
                </a:lnTo>
                <a:lnTo>
                  <a:pt x="408556" y="1251"/>
                </a:lnTo>
                <a:lnTo>
                  <a:pt x="468334" y="10972"/>
                </a:lnTo>
                <a:lnTo>
                  <a:pt x="524582" y="29669"/>
                </a:lnTo>
                <a:lnTo>
                  <a:pt x="576520" y="56566"/>
                </a:lnTo>
                <a:lnTo>
                  <a:pt x="623370" y="90884"/>
                </a:lnTo>
                <a:lnTo>
                  <a:pt x="664353" y="131847"/>
                </a:lnTo>
                <a:lnTo>
                  <a:pt x="698691" y="178677"/>
                </a:lnTo>
                <a:lnTo>
                  <a:pt x="725604" y="230598"/>
                </a:lnTo>
                <a:lnTo>
                  <a:pt x="744313" y="286832"/>
                </a:lnTo>
                <a:lnTo>
                  <a:pt x="754041" y="346602"/>
                </a:lnTo>
                <a:lnTo>
                  <a:pt x="755294" y="377570"/>
                </a:lnTo>
                <a:lnTo>
                  <a:pt x="754041" y="408540"/>
                </a:lnTo>
                <a:lnTo>
                  <a:pt x="744313" y="468317"/>
                </a:lnTo>
                <a:lnTo>
                  <a:pt x="725604" y="524563"/>
                </a:lnTo>
                <a:lnTo>
                  <a:pt x="698691" y="576501"/>
                </a:lnTo>
                <a:lnTo>
                  <a:pt x="664353" y="623350"/>
                </a:lnTo>
                <a:lnTo>
                  <a:pt x="623370" y="664333"/>
                </a:lnTo>
                <a:lnTo>
                  <a:pt x="576520" y="698670"/>
                </a:lnTo>
                <a:lnTo>
                  <a:pt x="524582" y="725582"/>
                </a:lnTo>
                <a:lnTo>
                  <a:pt x="468334" y="744292"/>
                </a:lnTo>
                <a:lnTo>
                  <a:pt x="408556" y="754020"/>
                </a:lnTo>
                <a:lnTo>
                  <a:pt x="377586" y="755273"/>
                </a:lnTo>
                <a:lnTo>
                  <a:pt x="346617" y="754020"/>
                </a:lnTo>
                <a:lnTo>
                  <a:pt x="286844" y="744292"/>
                </a:lnTo>
                <a:lnTo>
                  <a:pt x="230608" y="725582"/>
                </a:lnTo>
                <a:lnTo>
                  <a:pt x="178685" y="698670"/>
                </a:lnTo>
                <a:lnTo>
                  <a:pt x="131853" y="664333"/>
                </a:lnTo>
                <a:lnTo>
                  <a:pt x="90888" y="623350"/>
                </a:lnTo>
                <a:lnTo>
                  <a:pt x="56568" y="576501"/>
                </a:lnTo>
                <a:lnTo>
                  <a:pt x="29671" y="524563"/>
                </a:lnTo>
                <a:lnTo>
                  <a:pt x="10973" y="468317"/>
                </a:lnTo>
                <a:lnTo>
                  <a:pt x="1251" y="408540"/>
                </a:lnTo>
                <a:lnTo>
                  <a:pt x="0" y="377570"/>
                </a:lnTo>
                <a:close/>
              </a:path>
            </a:pathLst>
          </a:custGeom>
          <a:ln w="12700">
            <a:solidFill>
              <a:srgbClr val="FFD9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39595" y="2672076"/>
            <a:ext cx="1955800" cy="1076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Mem</a:t>
            </a:r>
            <a:r>
              <a:rPr sz="1800" b="1" spc="-10" dirty="0">
                <a:latin typeface="Calibri"/>
                <a:cs typeface="Calibri"/>
              </a:rPr>
              <a:t>be</a:t>
            </a:r>
            <a:r>
              <a:rPr sz="1800" b="1" spc="-5" dirty="0">
                <a:latin typeface="Calibri"/>
                <a:cs typeface="Calibri"/>
              </a:rPr>
              <a:t>ri</a:t>
            </a:r>
            <a:r>
              <a:rPr sz="1800" b="1" spc="-2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an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con</a:t>
            </a:r>
            <a:r>
              <a:rPr sz="1800" b="1" spc="-30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oh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40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an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3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ut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la</a:t>
            </a:r>
            <a:r>
              <a:rPr sz="1800" b="1" spc="-3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u</a:t>
            </a:r>
            <a:r>
              <a:rPr sz="1800" b="1" spc="-3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an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Impl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5" dirty="0">
                <a:latin typeface="Calibri"/>
                <a:cs typeface="Calibri"/>
              </a:rPr>
              <a:t>me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asi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47974" y="2943098"/>
            <a:ext cx="1979295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Imple</a:t>
            </a:r>
            <a:r>
              <a:rPr sz="1800" b="1" spc="-5" dirty="0">
                <a:latin typeface="Calibri"/>
                <a:cs typeface="Calibri"/>
              </a:rPr>
              <a:t>me</a:t>
            </a:r>
            <a:r>
              <a:rPr sz="1800" b="1" spc="-25" dirty="0">
                <a:latin typeface="Calibri"/>
                <a:cs typeface="Calibri"/>
              </a:rPr>
              <a:t>n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asi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dan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p</a:t>
            </a:r>
            <a:r>
              <a:rPr sz="1800" b="1" spc="5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n</a:t>
            </a:r>
            <a:r>
              <a:rPr sz="1800" b="1" spc="-25" dirty="0">
                <a:latin typeface="Calibri"/>
                <a:cs typeface="Calibri"/>
              </a:rPr>
              <a:t>g</a:t>
            </a:r>
            <a:r>
              <a:rPr sz="1800" b="1" spc="-5" dirty="0">
                <a:latin typeface="Calibri"/>
                <a:cs typeface="Calibri"/>
              </a:rPr>
              <a:t>el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laan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l</a:t>
            </a:r>
            <a:r>
              <a:rPr sz="1800" b="1" spc="-40" dirty="0">
                <a:latin typeface="Calibri"/>
                <a:cs typeface="Calibri"/>
              </a:rPr>
              <a:t>a</a:t>
            </a:r>
            <a:r>
              <a:rPr sz="1800" b="1" spc="-30" dirty="0">
                <a:latin typeface="Calibri"/>
                <a:cs typeface="Calibri"/>
              </a:rPr>
              <a:t>y</a:t>
            </a:r>
            <a:r>
              <a:rPr sz="1800" b="1" dirty="0">
                <a:latin typeface="Calibri"/>
                <a:cs typeface="Calibri"/>
              </a:rPr>
              <a:t>anan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09464" y="2691007"/>
            <a:ext cx="1894205" cy="1076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Bi</a:t>
            </a:r>
            <a:r>
              <a:rPr sz="1800" b="1" spc="-30" dirty="0">
                <a:latin typeface="Calibri"/>
                <a:cs typeface="Calibri"/>
              </a:rPr>
              <a:t>m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k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5" dirty="0">
                <a:latin typeface="Calibri"/>
                <a:cs typeface="Calibri"/>
              </a:rPr>
              <a:t>g</a:t>
            </a:r>
            <a:r>
              <a:rPr sz="1800" b="1" spc="-15" dirty="0">
                <a:latin typeface="Calibri"/>
                <a:cs typeface="Calibri"/>
              </a:rPr>
              <a:t>g</a:t>
            </a:r>
            <a:r>
              <a:rPr sz="1800" b="1" spc="-20" dirty="0">
                <a:latin typeface="Calibri"/>
                <a:cs typeface="Calibri"/>
              </a:rPr>
              <a:t>u</a:t>
            </a:r>
            <a:r>
              <a:rPr sz="1800" b="1" spc="-10" dirty="0">
                <a:latin typeface="Calibri"/>
                <a:cs typeface="Calibri"/>
              </a:rPr>
              <a:t>na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&amp;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40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yiapan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SDM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in</a:t>
            </a:r>
            <a:r>
              <a:rPr sz="1800" b="1" spc="-25" dirty="0">
                <a:latin typeface="Calibri"/>
                <a:cs typeface="Calibri"/>
              </a:rPr>
              <a:t>f</a:t>
            </a:r>
            <a:r>
              <a:rPr sz="1800" b="1" spc="-45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spc="-35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tru</a:t>
            </a:r>
            <a:r>
              <a:rPr sz="1800" b="1" spc="-25" dirty="0">
                <a:latin typeface="Calibri"/>
                <a:cs typeface="Calibri"/>
              </a:rPr>
              <a:t>k</a:t>
            </a:r>
            <a:r>
              <a:rPr sz="1800" b="1" spc="-10" dirty="0">
                <a:latin typeface="Calibri"/>
                <a:cs typeface="Calibri"/>
              </a:rPr>
              <a:t>tur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rl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tih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-12815" y="-19952"/>
            <a:ext cx="7469505" cy="914400"/>
          </a:xfrm>
          <a:custGeom>
            <a:avLst/>
            <a:gdLst/>
            <a:ahLst/>
            <a:cxnLst/>
            <a:rect l="l" t="t" r="r" b="b"/>
            <a:pathLst>
              <a:path w="7469505" h="914400">
                <a:moveTo>
                  <a:pt x="0" y="914399"/>
                </a:moveTo>
                <a:lnTo>
                  <a:pt x="7469245" y="914399"/>
                </a:lnTo>
                <a:lnTo>
                  <a:pt x="7469245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FE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5"/>
          <p:cNvSpPr txBox="1"/>
          <p:nvPr/>
        </p:nvSpPr>
        <p:spPr>
          <a:xfrm>
            <a:off x="597614" y="4221630"/>
            <a:ext cx="117805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60"/>
              </a:lnSpc>
            </a:pPr>
            <a:r>
              <a:rPr sz="2400" spc="-70" dirty="0" err="1" smtClean="0">
                <a:solidFill>
                  <a:srgbClr val="FFFFFF"/>
                </a:solidFill>
                <a:latin typeface="Calibri"/>
                <a:cs typeface="Calibri"/>
              </a:rPr>
              <a:t>Pimpinan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</TotalTime>
  <Words>893</Words>
  <Application>Microsoft Office PowerPoint</Application>
  <PresentationFormat>On-screen Show (4:3)</PresentationFormat>
  <Paragraphs>133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Facet</vt:lpstr>
      <vt:lpstr>Slide 1</vt:lpstr>
      <vt:lpstr>Slide 2</vt:lpstr>
      <vt:lpstr>Slide 3</vt:lpstr>
      <vt:lpstr>Slide 4</vt:lpstr>
      <vt:lpstr>E-GOVERNMENT</vt:lpstr>
      <vt:lpstr>PENGEMBANGAN E-GOVERNMENT</vt:lpstr>
      <vt:lpstr>TUJUAN E-GOVERNMENT</vt:lpstr>
      <vt:lpstr>MANFAAT E-GOVERNMENT</vt:lpstr>
      <vt:lpstr>PENGENALAN TNDE</vt:lpstr>
      <vt:lpstr>PENGENALAN TNDE</vt:lpstr>
      <vt:lpstr>IMPLEMENTASI TNDE INI ADALAH SIMAYA</vt:lpstr>
      <vt:lpstr>Slide 12</vt:lpstr>
      <vt:lpstr>STRUKTUR IMPLEMENTASI E-OFFICE/ TNDE</vt:lpstr>
      <vt:lpstr>MAKSUD DAN TUJUAN</vt:lpstr>
      <vt:lpstr>SASARAN</vt:lpstr>
      <vt:lpstr>MANFAAT TNDE</vt:lpstr>
      <vt:lpstr>KENDALA DAN TANTANGAN</vt:lpstr>
      <vt:lpstr>PERMASALAHAN PENERAPAN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Windows User</cp:lastModifiedBy>
  <cp:revision>29</cp:revision>
  <dcterms:created xsi:type="dcterms:W3CDTF">2018-08-26T03:11:32Z</dcterms:created>
  <dcterms:modified xsi:type="dcterms:W3CDTF">2018-08-28T06:33:43Z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2018-08-26T00:00:00Z</vt:filetime>
  </property>
  <property fmtid="{D5CDD505-2E9C-101B-9397-08002B2CF9AE}" pid="3" name="LastSaved">
    <vt:filetime>2018-08-26T00:00:00Z</vt:filetime>
  </property>
</Properties>
</file>