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198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diagrams/drawing3.xml" ContentType="application/vnd.ms-office.drawingml.diagramDrawing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diagrams/quickStyle3.xml" ContentType="application/vnd.openxmlformats-officedocument.drawingml.diagramStyl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96.xml" ContentType="application/vnd.openxmlformats-officedocument.presentationml.slideLayout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diagrams/drawing1.xml" ContentType="application/vnd.ms-office.drawingml.diagramDrawing+xml"/>
  <Override PartName="/ppt/slideMasters/slideMaster18.xml" ContentType="application/vnd.openxmlformats-officedocument.presentationml.slideMaster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diagrams/layout5.xml" ContentType="application/vnd.openxmlformats-officedocument.drawingml.diagram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Default Extension="bin" ContentType="application/vnd.openxmlformats-officedocument.oleObject"/>
  <Override PartName="/ppt/slideLayouts/slideLayout19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Default Extension="vml" ContentType="application/vnd.openxmlformats-officedocument.vmlDrawing"/>
  <Override PartName="/ppt/diagrams/layout2.xml" ContentType="application/vnd.openxmlformats-officedocument.drawingml.diagramLayout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5" r:id="rId8"/>
    <p:sldMasterId id="2147483757" r:id="rId9"/>
    <p:sldMasterId id="2147483769" r:id="rId10"/>
    <p:sldMasterId id="2147483781" r:id="rId11"/>
    <p:sldMasterId id="2147483793" r:id="rId12"/>
    <p:sldMasterId id="2147483805" r:id="rId13"/>
    <p:sldMasterId id="2147483817" r:id="rId14"/>
    <p:sldMasterId id="2147483829" r:id="rId15"/>
    <p:sldMasterId id="2147483841" r:id="rId16"/>
    <p:sldMasterId id="2147483854" r:id="rId17"/>
    <p:sldMasterId id="2147483866" r:id="rId18"/>
  </p:sldMasterIdLst>
  <p:notesMasterIdLst>
    <p:notesMasterId r:id="rId35"/>
  </p:notesMasterIdLst>
  <p:sldIdLst>
    <p:sldId id="256" r:id="rId19"/>
    <p:sldId id="272" r:id="rId20"/>
    <p:sldId id="273" r:id="rId21"/>
    <p:sldId id="274" r:id="rId22"/>
    <p:sldId id="277" r:id="rId23"/>
    <p:sldId id="278" r:id="rId24"/>
    <p:sldId id="289" r:id="rId25"/>
    <p:sldId id="282" r:id="rId26"/>
    <p:sldId id="280" r:id="rId27"/>
    <p:sldId id="281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6D0B75-60A6-AC40-B5E3-2AE3C84ED8AA}" type="doc">
      <dgm:prSet loTypeId="urn:microsoft.com/office/officeart/2005/8/layout/cycle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80BDB7-26D9-F442-B537-F19BB9AAE6DB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bg1"/>
              </a:solidFill>
            </a:rPr>
            <a:t>Perencanaan</a:t>
          </a:r>
          <a:r>
            <a:rPr lang="en-US" sz="2400" dirty="0" smtClean="0">
              <a:solidFill>
                <a:schemeClr val="bg1"/>
              </a:solidFill>
            </a:rPr>
            <a:t> </a:t>
          </a:r>
          <a:r>
            <a:rPr lang="en-US" sz="2400" dirty="0" err="1" smtClean="0">
              <a:solidFill>
                <a:schemeClr val="bg1"/>
              </a:solidFill>
            </a:rPr>
            <a:t>Kinerja</a:t>
          </a:r>
          <a:endParaRPr lang="en-US" sz="2400" dirty="0">
            <a:solidFill>
              <a:schemeClr val="bg1"/>
            </a:solidFill>
          </a:endParaRPr>
        </a:p>
      </dgm:t>
    </dgm:pt>
    <dgm:pt modelId="{06214809-225A-9F4E-B445-E32D8D723FEF}" type="parTrans" cxnId="{17E44F69-DB2C-B141-8CD4-B644D00C407C}">
      <dgm:prSet/>
      <dgm:spPr/>
      <dgm:t>
        <a:bodyPr/>
        <a:lstStyle/>
        <a:p>
          <a:endParaRPr lang="en-US" sz="2400"/>
        </a:p>
      </dgm:t>
    </dgm:pt>
    <dgm:pt modelId="{ECE50D19-F7AD-824F-ABC0-06E91C11B757}" type="sibTrans" cxnId="{17E44F69-DB2C-B141-8CD4-B644D00C407C}">
      <dgm:prSet custT="1"/>
      <dgm:spPr>
        <a:solidFill>
          <a:schemeClr val="accent2"/>
        </a:solidFill>
      </dgm:spPr>
      <dgm:t>
        <a:bodyPr/>
        <a:lstStyle/>
        <a:p>
          <a:endParaRPr lang="en-US" sz="2400"/>
        </a:p>
      </dgm:t>
    </dgm:pt>
    <dgm:pt modelId="{FFCD5A98-8B63-9F41-B915-20CC04FCAB40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bg1"/>
              </a:solidFill>
            </a:rPr>
            <a:t>Monitoring Kinerja</a:t>
          </a:r>
          <a:endParaRPr lang="en-US" sz="2400" dirty="0">
            <a:solidFill>
              <a:schemeClr val="bg1"/>
            </a:solidFill>
          </a:endParaRPr>
        </a:p>
      </dgm:t>
    </dgm:pt>
    <dgm:pt modelId="{B0C9EC61-AF96-C74C-A2C9-292170A96278}" type="parTrans" cxnId="{E156AFCE-BF9D-524D-97BB-72E24C471E4F}">
      <dgm:prSet/>
      <dgm:spPr/>
      <dgm:t>
        <a:bodyPr/>
        <a:lstStyle/>
        <a:p>
          <a:endParaRPr lang="en-US" sz="2400"/>
        </a:p>
      </dgm:t>
    </dgm:pt>
    <dgm:pt modelId="{198BD0DA-DCEC-FD4B-88E3-552C88FD4A34}" type="sibTrans" cxnId="{E156AFCE-BF9D-524D-97BB-72E24C471E4F}">
      <dgm:prSet custT="1"/>
      <dgm:spPr>
        <a:solidFill>
          <a:schemeClr val="accent2"/>
        </a:solidFill>
      </dgm:spPr>
      <dgm:t>
        <a:bodyPr/>
        <a:lstStyle/>
        <a:p>
          <a:endParaRPr lang="en-US" sz="2400"/>
        </a:p>
      </dgm:t>
    </dgm:pt>
    <dgm:pt modelId="{E0526D5D-5C3E-9F43-8119-17E52E5472C9}">
      <dgm:prSet phldrT="[Text]" custT="1"/>
      <dgm:spPr/>
      <dgm:t>
        <a:bodyPr/>
        <a:lstStyle/>
        <a:p>
          <a:r>
            <a:rPr lang="en-US" sz="2400" dirty="0" err="1" smtClean="0">
              <a:solidFill>
                <a:schemeClr val="bg1"/>
              </a:solidFill>
            </a:rPr>
            <a:t>Evaluasi</a:t>
          </a:r>
          <a:r>
            <a:rPr lang="en-US" sz="2400" dirty="0" smtClean="0">
              <a:solidFill>
                <a:schemeClr val="bg1"/>
              </a:solidFill>
            </a:rPr>
            <a:t> </a:t>
          </a:r>
          <a:r>
            <a:rPr lang="en-US" sz="2400" dirty="0" err="1" smtClean="0">
              <a:solidFill>
                <a:schemeClr val="bg1"/>
              </a:solidFill>
            </a:rPr>
            <a:t>Kinerja</a:t>
          </a:r>
          <a:endParaRPr lang="en-US" sz="2400" dirty="0">
            <a:solidFill>
              <a:schemeClr val="bg1"/>
            </a:solidFill>
          </a:endParaRPr>
        </a:p>
      </dgm:t>
    </dgm:pt>
    <dgm:pt modelId="{22039FE2-9AF2-774F-8EA1-737E557D62AB}" type="parTrans" cxnId="{BFDA9915-B924-CB43-A237-F52927DB296C}">
      <dgm:prSet/>
      <dgm:spPr/>
      <dgm:t>
        <a:bodyPr/>
        <a:lstStyle/>
        <a:p>
          <a:endParaRPr lang="en-US" sz="2400"/>
        </a:p>
      </dgm:t>
    </dgm:pt>
    <dgm:pt modelId="{85836240-B8A4-7549-AD14-0E0672084643}" type="sibTrans" cxnId="{BFDA9915-B924-CB43-A237-F52927DB296C}">
      <dgm:prSet custT="1"/>
      <dgm:spPr>
        <a:solidFill>
          <a:schemeClr val="accent2"/>
        </a:solidFill>
      </dgm:spPr>
      <dgm:t>
        <a:bodyPr/>
        <a:lstStyle/>
        <a:p>
          <a:endParaRPr lang="en-US" sz="2400"/>
        </a:p>
      </dgm:t>
    </dgm:pt>
    <dgm:pt modelId="{EE6CDC81-34C8-7144-9575-1B237EFB5A33}" type="pres">
      <dgm:prSet presAssocID="{C66D0B75-60A6-AC40-B5E3-2AE3C84ED8A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B55255-CB46-C141-99C7-C509BC15380A}" type="pres">
      <dgm:prSet presAssocID="{ED80BDB7-26D9-F442-B537-F19BB9AAE6DB}" presName="node" presStyleLbl="node1" presStyleIdx="0" presStyleCnt="3" custScaleX="138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92F9E8-FC5A-4B43-AFC7-4899B70DAE37}" type="pres">
      <dgm:prSet presAssocID="{ECE50D19-F7AD-824F-ABC0-06E91C11B757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C36CFCD-AF24-F645-970C-9B26CB0DCFE9}" type="pres">
      <dgm:prSet presAssocID="{ECE50D19-F7AD-824F-ABC0-06E91C11B757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AAF6FC40-4E42-084B-B225-4C8A58278B7D}" type="pres">
      <dgm:prSet presAssocID="{FFCD5A98-8B63-9F41-B915-20CC04FCAB40}" presName="node" presStyleLbl="node1" presStyleIdx="1" presStyleCnt="3" custScaleX="132710" custRadScaleRad="95697" custRadScaleInc="-80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676B21-4668-FA43-8189-8E09DCF98CC3}" type="pres">
      <dgm:prSet presAssocID="{198BD0DA-DCEC-FD4B-88E3-552C88FD4A34}" presName="sibTrans" presStyleLbl="sibTrans2D1" presStyleIdx="1" presStyleCnt="3" custScaleX="184967" custLinFactNeighborX="-25398"/>
      <dgm:spPr/>
      <dgm:t>
        <a:bodyPr/>
        <a:lstStyle/>
        <a:p>
          <a:endParaRPr lang="en-US"/>
        </a:p>
      </dgm:t>
    </dgm:pt>
    <dgm:pt modelId="{E6AF3B9D-9D5E-9241-8F2C-09D46E1C99EF}" type="pres">
      <dgm:prSet presAssocID="{198BD0DA-DCEC-FD4B-88E3-552C88FD4A34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C40F7649-F5F3-004C-89E2-38819AA80DBD}" type="pres">
      <dgm:prSet presAssocID="{E0526D5D-5C3E-9F43-8119-17E52E5472C9}" presName="node" presStyleLbl="node1" presStyleIdx="2" presStyleCnt="3" custScaleX="1280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52DBAA-8348-8147-BC97-C51318C6AFB3}" type="pres">
      <dgm:prSet presAssocID="{85836240-B8A4-7549-AD14-0E0672084643}" presName="sibTrans" presStyleLbl="sibTrans2D1" presStyleIdx="2" presStyleCnt="3" custLinFactNeighborY="-1992"/>
      <dgm:spPr/>
      <dgm:t>
        <a:bodyPr/>
        <a:lstStyle/>
        <a:p>
          <a:endParaRPr lang="en-US"/>
        </a:p>
      </dgm:t>
    </dgm:pt>
    <dgm:pt modelId="{C0B5C788-F547-CB42-B846-75A86C01FB53}" type="pres">
      <dgm:prSet presAssocID="{85836240-B8A4-7549-AD14-0E0672084643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A0316417-6ED9-4158-AF0D-682D92CDDDF9}" type="presOf" srcId="{85836240-B8A4-7549-AD14-0E0672084643}" destId="{C0B5C788-F547-CB42-B846-75A86C01FB53}" srcOrd="1" destOrd="0" presId="urn:microsoft.com/office/officeart/2005/8/layout/cycle2"/>
    <dgm:cxn modelId="{17E44F69-DB2C-B141-8CD4-B644D00C407C}" srcId="{C66D0B75-60A6-AC40-B5E3-2AE3C84ED8AA}" destId="{ED80BDB7-26D9-F442-B537-F19BB9AAE6DB}" srcOrd="0" destOrd="0" parTransId="{06214809-225A-9F4E-B445-E32D8D723FEF}" sibTransId="{ECE50D19-F7AD-824F-ABC0-06E91C11B757}"/>
    <dgm:cxn modelId="{FD669979-6C79-46B3-B4FE-757645B2E79D}" type="presOf" srcId="{FFCD5A98-8B63-9F41-B915-20CC04FCAB40}" destId="{AAF6FC40-4E42-084B-B225-4C8A58278B7D}" srcOrd="0" destOrd="0" presId="urn:microsoft.com/office/officeart/2005/8/layout/cycle2"/>
    <dgm:cxn modelId="{C2580C7E-4E8F-4034-85AF-140162C330E5}" type="presOf" srcId="{C66D0B75-60A6-AC40-B5E3-2AE3C84ED8AA}" destId="{EE6CDC81-34C8-7144-9575-1B237EFB5A33}" srcOrd="0" destOrd="0" presId="urn:microsoft.com/office/officeart/2005/8/layout/cycle2"/>
    <dgm:cxn modelId="{BFDA9915-B924-CB43-A237-F52927DB296C}" srcId="{C66D0B75-60A6-AC40-B5E3-2AE3C84ED8AA}" destId="{E0526D5D-5C3E-9F43-8119-17E52E5472C9}" srcOrd="2" destOrd="0" parTransId="{22039FE2-9AF2-774F-8EA1-737E557D62AB}" sibTransId="{85836240-B8A4-7549-AD14-0E0672084643}"/>
    <dgm:cxn modelId="{24E96BE6-863D-47E6-85E7-47B0433D68A7}" type="presOf" srcId="{198BD0DA-DCEC-FD4B-88E3-552C88FD4A34}" destId="{E6AF3B9D-9D5E-9241-8F2C-09D46E1C99EF}" srcOrd="1" destOrd="0" presId="urn:microsoft.com/office/officeart/2005/8/layout/cycle2"/>
    <dgm:cxn modelId="{BE47CA79-9D42-4D14-93DC-D04D15B263CC}" type="presOf" srcId="{ECE50D19-F7AD-824F-ABC0-06E91C11B757}" destId="{6D92F9E8-FC5A-4B43-AFC7-4899B70DAE37}" srcOrd="0" destOrd="0" presId="urn:microsoft.com/office/officeart/2005/8/layout/cycle2"/>
    <dgm:cxn modelId="{E156AFCE-BF9D-524D-97BB-72E24C471E4F}" srcId="{C66D0B75-60A6-AC40-B5E3-2AE3C84ED8AA}" destId="{FFCD5A98-8B63-9F41-B915-20CC04FCAB40}" srcOrd="1" destOrd="0" parTransId="{B0C9EC61-AF96-C74C-A2C9-292170A96278}" sibTransId="{198BD0DA-DCEC-FD4B-88E3-552C88FD4A34}"/>
    <dgm:cxn modelId="{24C744F6-1FF7-41CE-B092-50E86E03548B}" type="presOf" srcId="{85836240-B8A4-7549-AD14-0E0672084643}" destId="{3F52DBAA-8348-8147-BC97-C51318C6AFB3}" srcOrd="0" destOrd="0" presId="urn:microsoft.com/office/officeart/2005/8/layout/cycle2"/>
    <dgm:cxn modelId="{8D53BAC5-92D6-4304-B686-F2FEA94B986D}" type="presOf" srcId="{ED80BDB7-26D9-F442-B537-F19BB9AAE6DB}" destId="{95B55255-CB46-C141-99C7-C509BC15380A}" srcOrd="0" destOrd="0" presId="urn:microsoft.com/office/officeart/2005/8/layout/cycle2"/>
    <dgm:cxn modelId="{D01E279E-E51B-4DE4-9506-6808D176258A}" type="presOf" srcId="{E0526D5D-5C3E-9F43-8119-17E52E5472C9}" destId="{C40F7649-F5F3-004C-89E2-38819AA80DBD}" srcOrd="0" destOrd="0" presId="urn:microsoft.com/office/officeart/2005/8/layout/cycle2"/>
    <dgm:cxn modelId="{407C96F6-4E4F-44E2-A303-D4AB10521BA9}" type="presOf" srcId="{198BD0DA-DCEC-FD4B-88E3-552C88FD4A34}" destId="{DF676B21-4668-FA43-8189-8E09DCF98CC3}" srcOrd="0" destOrd="0" presId="urn:microsoft.com/office/officeart/2005/8/layout/cycle2"/>
    <dgm:cxn modelId="{36B131B6-BFB7-4461-9019-2E04BC974FE2}" type="presOf" srcId="{ECE50D19-F7AD-824F-ABC0-06E91C11B757}" destId="{0C36CFCD-AF24-F645-970C-9B26CB0DCFE9}" srcOrd="1" destOrd="0" presId="urn:microsoft.com/office/officeart/2005/8/layout/cycle2"/>
    <dgm:cxn modelId="{4D013680-6FDC-43C7-A0A9-7E8FF621F2CA}" type="presParOf" srcId="{EE6CDC81-34C8-7144-9575-1B237EFB5A33}" destId="{95B55255-CB46-C141-99C7-C509BC15380A}" srcOrd="0" destOrd="0" presId="urn:microsoft.com/office/officeart/2005/8/layout/cycle2"/>
    <dgm:cxn modelId="{14380411-6E52-49DD-BD2B-D710FDB33C08}" type="presParOf" srcId="{EE6CDC81-34C8-7144-9575-1B237EFB5A33}" destId="{6D92F9E8-FC5A-4B43-AFC7-4899B70DAE37}" srcOrd="1" destOrd="0" presId="urn:microsoft.com/office/officeart/2005/8/layout/cycle2"/>
    <dgm:cxn modelId="{6EB03439-B1C5-442E-B0A8-F719FB234F88}" type="presParOf" srcId="{6D92F9E8-FC5A-4B43-AFC7-4899B70DAE37}" destId="{0C36CFCD-AF24-F645-970C-9B26CB0DCFE9}" srcOrd="0" destOrd="0" presId="urn:microsoft.com/office/officeart/2005/8/layout/cycle2"/>
    <dgm:cxn modelId="{82A36A29-4E9A-4D4D-A3C2-B07873D4509B}" type="presParOf" srcId="{EE6CDC81-34C8-7144-9575-1B237EFB5A33}" destId="{AAF6FC40-4E42-084B-B225-4C8A58278B7D}" srcOrd="2" destOrd="0" presId="urn:microsoft.com/office/officeart/2005/8/layout/cycle2"/>
    <dgm:cxn modelId="{CE03C4F6-9338-41FA-AD73-D753468CFBA9}" type="presParOf" srcId="{EE6CDC81-34C8-7144-9575-1B237EFB5A33}" destId="{DF676B21-4668-FA43-8189-8E09DCF98CC3}" srcOrd="3" destOrd="0" presId="urn:microsoft.com/office/officeart/2005/8/layout/cycle2"/>
    <dgm:cxn modelId="{A26353D8-0B54-43EA-A148-497368DAEF6F}" type="presParOf" srcId="{DF676B21-4668-FA43-8189-8E09DCF98CC3}" destId="{E6AF3B9D-9D5E-9241-8F2C-09D46E1C99EF}" srcOrd="0" destOrd="0" presId="urn:microsoft.com/office/officeart/2005/8/layout/cycle2"/>
    <dgm:cxn modelId="{9762BEF5-BE39-4979-BD8C-8BDFF911C739}" type="presParOf" srcId="{EE6CDC81-34C8-7144-9575-1B237EFB5A33}" destId="{C40F7649-F5F3-004C-89E2-38819AA80DBD}" srcOrd="4" destOrd="0" presId="urn:microsoft.com/office/officeart/2005/8/layout/cycle2"/>
    <dgm:cxn modelId="{62913827-022A-4FE6-8DFE-6330AD46BFC1}" type="presParOf" srcId="{EE6CDC81-34C8-7144-9575-1B237EFB5A33}" destId="{3F52DBAA-8348-8147-BC97-C51318C6AFB3}" srcOrd="5" destOrd="0" presId="urn:microsoft.com/office/officeart/2005/8/layout/cycle2"/>
    <dgm:cxn modelId="{17A79372-CFF5-4FE9-894A-51E47D30C492}" type="presParOf" srcId="{3F52DBAA-8348-8147-BC97-C51318C6AFB3}" destId="{C0B5C788-F547-CB42-B846-75A86C01FB5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EA074B-E811-47DF-8819-062C2C3ABDF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81E5FDD-F518-41D2-A7BC-DCB6D83AFCE8}">
      <dgm:prSet phldrT="[Text]"/>
      <dgm:spPr/>
      <dgm:t>
        <a:bodyPr/>
        <a:lstStyle/>
        <a:p>
          <a:r>
            <a:rPr lang="id-ID" dirty="0" smtClean="0"/>
            <a:t>Sasaran Kinerja Tahunan (SKP Tahunan)</a:t>
          </a:r>
          <a:endParaRPr lang="en-US" dirty="0"/>
        </a:p>
      </dgm:t>
    </dgm:pt>
    <dgm:pt modelId="{EF874B5D-DD9B-4DAB-AACF-459990AEEF32}" type="parTrans" cxnId="{1F862CAB-5F58-4EC8-8579-014E52A4A6D7}">
      <dgm:prSet/>
      <dgm:spPr/>
      <dgm:t>
        <a:bodyPr/>
        <a:lstStyle/>
        <a:p>
          <a:endParaRPr lang="en-US"/>
        </a:p>
      </dgm:t>
    </dgm:pt>
    <dgm:pt modelId="{8EA48008-4F63-4810-9A24-4477B19F1CAA}" type="sibTrans" cxnId="{1F862CAB-5F58-4EC8-8579-014E52A4A6D7}">
      <dgm:prSet/>
      <dgm:spPr/>
      <dgm:t>
        <a:bodyPr/>
        <a:lstStyle/>
        <a:p>
          <a:endParaRPr lang="en-US"/>
        </a:p>
      </dgm:t>
    </dgm:pt>
    <dgm:pt modelId="{D1052C94-544E-46E9-B1E2-1C799D5F7D7D}">
      <dgm:prSet phldrT="[Text]"/>
      <dgm:spPr/>
      <dgm:t>
        <a:bodyPr/>
        <a:lstStyle/>
        <a:p>
          <a:r>
            <a:rPr lang="id-ID" dirty="0" smtClean="0"/>
            <a:t>Sasaran Kinerja Bulanan (SKP Bulanan)</a:t>
          </a:r>
          <a:endParaRPr lang="en-US" dirty="0"/>
        </a:p>
      </dgm:t>
    </dgm:pt>
    <dgm:pt modelId="{E1B4E76C-F12B-4831-B496-57DFDD3EA844}" type="parTrans" cxnId="{97126AEE-3437-49F8-8236-0D6096AD7CBB}">
      <dgm:prSet/>
      <dgm:spPr/>
      <dgm:t>
        <a:bodyPr/>
        <a:lstStyle/>
        <a:p>
          <a:endParaRPr lang="en-US"/>
        </a:p>
      </dgm:t>
    </dgm:pt>
    <dgm:pt modelId="{9C882521-8302-48A0-B65F-4B8F6C72C352}" type="sibTrans" cxnId="{97126AEE-3437-49F8-8236-0D6096AD7CBB}">
      <dgm:prSet/>
      <dgm:spPr/>
      <dgm:t>
        <a:bodyPr/>
        <a:lstStyle/>
        <a:p>
          <a:endParaRPr lang="en-US"/>
        </a:p>
      </dgm:t>
    </dgm:pt>
    <dgm:pt modelId="{2F40E08E-29BC-4FCC-9185-D865F221797D}">
      <dgm:prSet phldrT="[Text]"/>
      <dgm:spPr/>
      <dgm:t>
        <a:bodyPr/>
        <a:lstStyle/>
        <a:p>
          <a:r>
            <a:rPr lang="id-ID" dirty="0" smtClean="0"/>
            <a:t>Kegiatan / Aktifitas Harian</a:t>
          </a:r>
          <a:endParaRPr lang="en-US" dirty="0"/>
        </a:p>
      </dgm:t>
    </dgm:pt>
    <dgm:pt modelId="{75717452-0649-4159-925F-99959EA242F2}" type="parTrans" cxnId="{AB60ACAA-D3D5-4980-9EC9-168CEDFDF5FE}">
      <dgm:prSet/>
      <dgm:spPr/>
      <dgm:t>
        <a:bodyPr/>
        <a:lstStyle/>
        <a:p>
          <a:endParaRPr lang="en-US"/>
        </a:p>
      </dgm:t>
    </dgm:pt>
    <dgm:pt modelId="{974EEBD9-3541-4E2C-AD20-F65146C0AA2E}" type="sibTrans" cxnId="{AB60ACAA-D3D5-4980-9EC9-168CEDFDF5FE}">
      <dgm:prSet/>
      <dgm:spPr/>
      <dgm:t>
        <a:bodyPr/>
        <a:lstStyle/>
        <a:p>
          <a:endParaRPr lang="en-US"/>
        </a:p>
      </dgm:t>
    </dgm:pt>
    <dgm:pt modelId="{9E6055D4-C363-4889-8DD5-337D5439D2D6}" type="pres">
      <dgm:prSet presAssocID="{B1EA074B-E811-47DF-8819-062C2C3ABDF2}" presName="CompostProcess" presStyleCnt="0">
        <dgm:presLayoutVars>
          <dgm:dir/>
          <dgm:resizeHandles val="exact"/>
        </dgm:presLayoutVars>
      </dgm:prSet>
      <dgm:spPr/>
    </dgm:pt>
    <dgm:pt modelId="{39B4D544-40B6-45BC-875B-47D0626E22ED}" type="pres">
      <dgm:prSet presAssocID="{B1EA074B-E811-47DF-8819-062C2C3ABDF2}" presName="arrow" presStyleLbl="bgShp" presStyleIdx="0" presStyleCnt="1"/>
      <dgm:spPr/>
    </dgm:pt>
    <dgm:pt modelId="{C7982358-F3D4-4DFA-8C84-CCB4058D8D8D}" type="pres">
      <dgm:prSet presAssocID="{B1EA074B-E811-47DF-8819-062C2C3ABDF2}" presName="linearProcess" presStyleCnt="0"/>
      <dgm:spPr/>
    </dgm:pt>
    <dgm:pt modelId="{132ED53C-D178-4FB1-8EA0-D4AB3E55F1BC}" type="pres">
      <dgm:prSet presAssocID="{A81E5FDD-F518-41D2-A7BC-DCB6D83AFCE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6CED44-7605-4FC1-A6AA-7B4B8B651BC8}" type="pres">
      <dgm:prSet presAssocID="{8EA48008-4F63-4810-9A24-4477B19F1CAA}" presName="sibTrans" presStyleCnt="0"/>
      <dgm:spPr/>
    </dgm:pt>
    <dgm:pt modelId="{9D8170F4-17F8-480F-BEF9-3C9A96881038}" type="pres">
      <dgm:prSet presAssocID="{D1052C94-544E-46E9-B1E2-1C799D5F7D7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8564F8-2A83-4223-82B8-D4AC2B5E4F07}" type="pres">
      <dgm:prSet presAssocID="{9C882521-8302-48A0-B65F-4B8F6C72C352}" presName="sibTrans" presStyleCnt="0"/>
      <dgm:spPr/>
    </dgm:pt>
    <dgm:pt modelId="{C15641A2-BEC9-43AB-BA83-5ACA4F8716D8}" type="pres">
      <dgm:prSet presAssocID="{2F40E08E-29BC-4FCC-9185-D865F221797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862CAB-5F58-4EC8-8579-014E52A4A6D7}" srcId="{B1EA074B-E811-47DF-8819-062C2C3ABDF2}" destId="{A81E5FDD-F518-41D2-A7BC-DCB6D83AFCE8}" srcOrd="0" destOrd="0" parTransId="{EF874B5D-DD9B-4DAB-AACF-459990AEEF32}" sibTransId="{8EA48008-4F63-4810-9A24-4477B19F1CAA}"/>
    <dgm:cxn modelId="{AB60ACAA-D3D5-4980-9EC9-168CEDFDF5FE}" srcId="{B1EA074B-E811-47DF-8819-062C2C3ABDF2}" destId="{2F40E08E-29BC-4FCC-9185-D865F221797D}" srcOrd="2" destOrd="0" parTransId="{75717452-0649-4159-925F-99959EA242F2}" sibTransId="{974EEBD9-3541-4E2C-AD20-F65146C0AA2E}"/>
    <dgm:cxn modelId="{48D937F5-E34F-474A-BE04-B81984A09DC1}" type="presOf" srcId="{D1052C94-544E-46E9-B1E2-1C799D5F7D7D}" destId="{9D8170F4-17F8-480F-BEF9-3C9A96881038}" srcOrd="0" destOrd="0" presId="urn:microsoft.com/office/officeart/2005/8/layout/hProcess9"/>
    <dgm:cxn modelId="{97126AEE-3437-49F8-8236-0D6096AD7CBB}" srcId="{B1EA074B-E811-47DF-8819-062C2C3ABDF2}" destId="{D1052C94-544E-46E9-B1E2-1C799D5F7D7D}" srcOrd="1" destOrd="0" parTransId="{E1B4E76C-F12B-4831-B496-57DFDD3EA844}" sibTransId="{9C882521-8302-48A0-B65F-4B8F6C72C352}"/>
    <dgm:cxn modelId="{34FFA44C-83E4-4F8F-9B99-F2F3A30C5284}" type="presOf" srcId="{2F40E08E-29BC-4FCC-9185-D865F221797D}" destId="{C15641A2-BEC9-43AB-BA83-5ACA4F8716D8}" srcOrd="0" destOrd="0" presId="urn:microsoft.com/office/officeart/2005/8/layout/hProcess9"/>
    <dgm:cxn modelId="{8E406A76-D402-4601-A096-E2CDC63CB26A}" type="presOf" srcId="{A81E5FDD-F518-41D2-A7BC-DCB6D83AFCE8}" destId="{132ED53C-D178-4FB1-8EA0-D4AB3E55F1BC}" srcOrd="0" destOrd="0" presId="urn:microsoft.com/office/officeart/2005/8/layout/hProcess9"/>
    <dgm:cxn modelId="{009D4C20-58C4-4AE9-A4B9-39D8CFC3759B}" type="presOf" srcId="{B1EA074B-E811-47DF-8819-062C2C3ABDF2}" destId="{9E6055D4-C363-4889-8DD5-337D5439D2D6}" srcOrd="0" destOrd="0" presId="urn:microsoft.com/office/officeart/2005/8/layout/hProcess9"/>
    <dgm:cxn modelId="{F0869A78-FF4D-4A71-9071-024341AEECE9}" type="presParOf" srcId="{9E6055D4-C363-4889-8DD5-337D5439D2D6}" destId="{39B4D544-40B6-45BC-875B-47D0626E22ED}" srcOrd="0" destOrd="0" presId="urn:microsoft.com/office/officeart/2005/8/layout/hProcess9"/>
    <dgm:cxn modelId="{95AF0F0C-573E-44CC-9EFA-22D2313A9FE9}" type="presParOf" srcId="{9E6055D4-C363-4889-8DD5-337D5439D2D6}" destId="{C7982358-F3D4-4DFA-8C84-CCB4058D8D8D}" srcOrd="1" destOrd="0" presId="urn:microsoft.com/office/officeart/2005/8/layout/hProcess9"/>
    <dgm:cxn modelId="{3CFED69A-013B-49DA-8FC0-2042E1F5A81E}" type="presParOf" srcId="{C7982358-F3D4-4DFA-8C84-CCB4058D8D8D}" destId="{132ED53C-D178-4FB1-8EA0-D4AB3E55F1BC}" srcOrd="0" destOrd="0" presId="urn:microsoft.com/office/officeart/2005/8/layout/hProcess9"/>
    <dgm:cxn modelId="{7A2DFB3C-82B7-49ED-865C-BDA3EEEAD4A7}" type="presParOf" srcId="{C7982358-F3D4-4DFA-8C84-CCB4058D8D8D}" destId="{576CED44-7605-4FC1-A6AA-7B4B8B651BC8}" srcOrd="1" destOrd="0" presId="urn:microsoft.com/office/officeart/2005/8/layout/hProcess9"/>
    <dgm:cxn modelId="{6B13DCC7-33DF-4525-BD13-32EE02F80AB0}" type="presParOf" srcId="{C7982358-F3D4-4DFA-8C84-CCB4058D8D8D}" destId="{9D8170F4-17F8-480F-BEF9-3C9A96881038}" srcOrd="2" destOrd="0" presId="urn:microsoft.com/office/officeart/2005/8/layout/hProcess9"/>
    <dgm:cxn modelId="{F3CBE45A-E2FD-4354-8104-ED8A33642D66}" type="presParOf" srcId="{C7982358-F3D4-4DFA-8C84-CCB4058D8D8D}" destId="{0D8564F8-2A83-4223-82B8-D4AC2B5E4F07}" srcOrd="3" destOrd="0" presId="urn:microsoft.com/office/officeart/2005/8/layout/hProcess9"/>
    <dgm:cxn modelId="{FFEC0595-4951-466D-84B1-5FD6A1780606}" type="presParOf" srcId="{C7982358-F3D4-4DFA-8C84-CCB4058D8D8D}" destId="{C15641A2-BEC9-43AB-BA83-5ACA4F8716D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57D27A-B9CD-4826-BD41-AA2AAE263D2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970BC31-A296-4AF9-9948-1499A973B54D}">
      <dgm:prSet phldrT="[Text]"/>
      <dgm:spPr/>
      <dgm:t>
        <a:bodyPr/>
        <a:lstStyle/>
        <a:p>
          <a:r>
            <a:rPr lang="id-ID" dirty="0" smtClean="0"/>
            <a:t>Memeriksa Bahan Kenaikan Pangkat (1200 dokumen)</a:t>
          </a:r>
          <a:endParaRPr lang="en-US" dirty="0"/>
        </a:p>
      </dgm:t>
    </dgm:pt>
    <dgm:pt modelId="{0BD111AA-7924-4262-A161-34E0CC705E71}" type="parTrans" cxnId="{ED7703B8-FE58-4DFC-81C9-6E5ED4D0854D}">
      <dgm:prSet/>
      <dgm:spPr/>
      <dgm:t>
        <a:bodyPr/>
        <a:lstStyle/>
        <a:p>
          <a:endParaRPr lang="en-US"/>
        </a:p>
      </dgm:t>
    </dgm:pt>
    <dgm:pt modelId="{F0D08F15-D7FB-4A08-9B87-C34D78AAE32D}" type="sibTrans" cxnId="{ED7703B8-FE58-4DFC-81C9-6E5ED4D0854D}">
      <dgm:prSet/>
      <dgm:spPr/>
      <dgm:t>
        <a:bodyPr/>
        <a:lstStyle/>
        <a:p>
          <a:endParaRPr lang="en-US"/>
        </a:p>
      </dgm:t>
    </dgm:pt>
    <dgm:pt modelId="{79C55E4A-C7B9-4FB7-AA11-BE724508AF4A}">
      <dgm:prSet phldrT="[Text]"/>
      <dgm:spPr/>
      <dgm:t>
        <a:bodyPr/>
        <a:lstStyle/>
        <a:p>
          <a:r>
            <a:rPr lang="id-ID" dirty="0" smtClean="0"/>
            <a:t>Memeriksa Bahan Kenaikan Pangkat (100 Dokumen)</a:t>
          </a:r>
          <a:endParaRPr lang="en-US" dirty="0"/>
        </a:p>
      </dgm:t>
    </dgm:pt>
    <dgm:pt modelId="{6DBEA3A0-0DB0-471B-86AF-516CAF41B34B}" type="parTrans" cxnId="{967E310C-AB4D-4C8B-9A3D-FE86AD34B6D9}">
      <dgm:prSet/>
      <dgm:spPr/>
      <dgm:t>
        <a:bodyPr/>
        <a:lstStyle/>
        <a:p>
          <a:endParaRPr lang="en-US"/>
        </a:p>
      </dgm:t>
    </dgm:pt>
    <dgm:pt modelId="{FF90C3AB-536B-4C0F-8D32-05FE228E2454}" type="sibTrans" cxnId="{967E310C-AB4D-4C8B-9A3D-FE86AD34B6D9}">
      <dgm:prSet/>
      <dgm:spPr/>
      <dgm:t>
        <a:bodyPr/>
        <a:lstStyle/>
        <a:p>
          <a:endParaRPr lang="en-US"/>
        </a:p>
      </dgm:t>
    </dgm:pt>
    <dgm:pt modelId="{9272E6FD-2318-42FA-9D5A-4E036C9B7E8D}">
      <dgm:prSet phldrT="[Text]"/>
      <dgm:spPr/>
      <dgm:t>
        <a:bodyPr/>
        <a:lstStyle/>
        <a:p>
          <a:r>
            <a:rPr lang="id-ID" dirty="0" smtClean="0"/>
            <a:t>Memeriksa Bahan Kenaikan Pangkat  (10 Dokumen)</a:t>
          </a:r>
          <a:endParaRPr lang="en-US" dirty="0"/>
        </a:p>
      </dgm:t>
    </dgm:pt>
    <dgm:pt modelId="{0632DFE5-AC05-4571-A35D-F522A92635D0}" type="parTrans" cxnId="{AC9EFA51-A544-425B-9E1A-02ACBB21B554}">
      <dgm:prSet/>
      <dgm:spPr/>
      <dgm:t>
        <a:bodyPr/>
        <a:lstStyle/>
        <a:p>
          <a:endParaRPr lang="en-US"/>
        </a:p>
      </dgm:t>
    </dgm:pt>
    <dgm:pt modelId="{5B8A2C62-1626-4D1B-AAE0-6CCF379FAC60}" type="sibTrans" cxnId="{AC9EFA51-A544-425B-9E1A-02ACBB21B554}">
      <dgm:prSet/>
      <dgm:spPr/>
      <dgm:t>
        <a:bodyPr/>
        <a:lstStyle/>
        <a:p>
          <a:endParaRPr lang="en-US"/>
        </a:p>
      </dgm:t>
    </dgm:pt>
    <dgm:pt modelId="{304FAFD0-56C5-4853-B816-2F36E3B9932B}" type="pres">
      <dgm:prSet presAssocID="{B857D27A-B9CD-4826-BD41-AA2AAE263D2C}" presName="CompostProcess" presStyleCnt="0">
        <dgm:presLayoutVars>
          <dgm:dir/>
          <dgm:resizeHandles val="exact"/>
        </dgm:presLayoutVars>
      </dgm:prSet>
      <dgm:spPr/>
    </dgm:pt>
    <dgm:pt modelId="{C0BDD49C-8DC5-4192-A1CC-0F867BE2645D}" type="pres">
      <dgm:prSet presAssocID="{B857D27A-B9CD-4826-BD41-AA2AAE263D2C}" presName="arrow" presStyleLbl="bgShp" presStyleIdx="0" presStyleCnt="1"/>
      <dgm:spPr/>
    </dgm:pt>
    <dgm:pt modelId="{AAC4315D-2CF4-4386-B0A9-CE95ABFB3A3D}" type="pres">
      <dgm:prSet presAssocID="{B857D27A-B9CD-4826-BD41-AA2AAE263D2C}" presName="linearProcess" presStyleCnt="0"/>
      <dgm:spPr/>
    </dgm:pt>
    <dgm:pt modelId="{06DF0859-3E66-4605-9807-005B92F740C8}" type="pres">
      <dgm:prSet presAssocID="{0970BC31-A296-4AF9-9948-1499A973B54D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E9CA06-507D-4AD2-A77A-8AE444BC9A89}" type="pres">
      <dgm:prSet presAssocID="{F0D08F15-D7FB-4A08-9B87-C34D78AAE32D}" presName="sibTrans" presStyleCnt="0"/>
      <dgm:spPr/>
    </dgm:pt>
    <dgm:pt modelId="{A5792B50-8573-43B2-AC57-3383D99AC119}" type="pres">
      <dgm:prSet presAssocID="{79C55E4A-C7B9-4FB7-AA11-BE724508AF4A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452EA7-470A-4D30-AF7C-D7EE92137677}" type="pres">
      <dgm:prSet presAssocID="{FF90C3AB-536B-4C0F-8D32-05FE228E2454}" presName="sibTrans" presStyleCnt="0"/>
      <dgm:spPr/>
    </dgm:pt>
    <dgm:pt modelId="{EAC83205-B6ED-4E2E-BD82-B3385C67794E}" type="pres">
      <dgm:prSet presAssocID="{9272E6FD-2318-42FA-9D5A-4E036C9B7E8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FCA415-0CF6-4387-BD80-E5615F3EDF18}" type="presOf" srcId="{79C55E4A-C7B9-4FB7-AA11-BE724508AF4A}" destId="{A5792B50-8573-43B2-AC57-3383D99AC119}" srcOrd="0" destOrd="0" presId="urn:microsoft.com/office/officeart/2005/8/layout/hProcess9"/>
    <dgm:cxn modelId="{38799833-8323-400F-9A26-596832E6AEFD}" type="presOf" srcId="{0970BC31-A296-4AF9-9948-1499A973B54D}" destId="{06DF0859-3E66-4605-9807-005B92F740C8}" srcOrd="0" destOrd="0" presId="urn:microsoft.com/office/officeart/2005/8/layout/hProcess9"/>
    <dgm:cxn modelId="{ED7703B8-FE58-4DFC-81C9-6E5ED4D0854D}" srcId="{B857D27A-B9CD-4826-BD41-AA2AAE263D2C}" destId="{0970BC31-A296-4AF9-9948-1499A973B54D}" srcOrd="0" destOrd="0" parTransId="{0BD111AA-7924-4262-A161-34E0CC705E71}" sibTransId="{F0D08F15-D7FB-4A08-9B87-C34D78AAE32D}"/>
    <dgm:cxn modelId="{967E310C-AB4D-4C8B-9A3D-FE86AD34B6D9}" srcId="{B857D27A-B9CD-4826-BD41-AA2AAE263D2C}" destId="{79C55E4A-C7B9-4FB7-AA11-BE724508AF4A}" srcOrd="1" destOrd="0" parTransId="{6DBEA3A0-0DB0-471B-86AF-516CAF41B34B}" sibTransId="{FF90C3AB-536B-4C0F-8D32-05FE228E2454}"/>
    <dgm:cxn modelId="{788361C7-E116-4F6D-9B54-0FB6E3153A89}" type="presOf" srcId="{B857D27A-B9CD-4826-BD41-AA2AAE263D2C}" destId="{304FAFD0-56C5-4853-B816-2F36E3B9932B}" srcOrd="0" destOrd="0" presId="urn:microsoft.com/office/officeart/2005/8/layout/hProcess9"/>
    <dgm:cxn modelId="{BCFE9B91-2330-41B5-BE6B-6C37244E6C7B}" type="presOf" srcId="{9272E6FD-2318-42FA-9D5A-4E036C9B7E8D}" destId="{EAC83205-B6ED-4E2E-BD82-B3385C67794E}" srcOrd="0" destOrd="0" presId="urn:microsoft.com/office/officeart/2005/8/layout/hProcess9"/>
    <dgm:cxn modelId="{AC9EFA51-A544-425B-9E1A-02ACBB21B554}" srcId="{B857D27A-B9CD-4826-BD41-AA2AAE263D2C}" destId="{9272E6FD-2318-42FA-9D5A-4E036C9B7E8D}" srcOrd="2" destOrd="0" parTransId="{0632DFE5-AC05-4571-A35D-F522A92635D0}" sibTransId="{5B8A2C62-1626-4D1B-AAE0-6CCF379FAC60}"/>
    <dgm:cxn modelId="{6E101679-FF5C-4FCC-B83C-859DFCC2A330}" type="presParOf" srcId="{304FAFD0-56C5-4853-B816-2F36E3B9932B}" destId="{C0BDD49C-8DC5-4192-A1CC-0F867BE2645D}" srcOrd="0" destOrd="0" presId="urn:microsoft.com/office/officeart/2005/8/layout/hProcess9"/>
    <dgm:cxn modelId="{95E6880D-FD11-426C-B3B1-3C17B2EA51D6}" type="presParOf" srcId="{304FAFD0-56C5-4853-B816-2F36E3B9932B}" destId="{AAC4315D-2CF4-4386-B0A9-CE95ABFB3A3D}" srcOrd="1" destOrd="0" presId="urn:microsoft.com/office/officeart/2005/8/layout/hProcess9"/>
    <dgm:cxn modelId="{A59A98C6-FCAA-4D62-8676-D71B7399BA91}" type="presParOf" srcId="{AAC4315D-2CF4-4386-B0A9-CE95ABFB3A3D}" destId="{06DF0859-3E66-4605-9807-005B92F740C8}" srcOrd="0" destOrd="0" presId="urn:microsoft.com/office/officeart/2005/8/layout/hProcess9"/>
    <dgm:cxn modelId="{369D72FF-129C-48B8-A3BF-9671197C9F9B}" type="presParOf" srcId="{AAC4315D-2CF4-4386-B0A9-CE95ABFB3A3D}" destId="{ADE9CA06-507D-4AD2-A77A-8AE444BC9A89}" srcOrd="1" destOrd="0" presId="urn:microsoft.com/office/officeart/2005/8/layout/hProcess9"/>
    <dgm:cxn modelId="{5BB0DF06-E304-46BE-B438-CFF073569FBD}" type="presParOf" srcId="{AAC4315D-2CF4-4386-B0A9-CE95ABFB3A3D}" destId="{A5792B50-8573-43B2-AC57-3383D99AC119}" srcOrd="2" destOrd="0" presId="urn:microsoft.com/office/officeart/2005/8/layout/hProcess9"/>
    <dgm:cxn modelId="{FDC131CB-D89C-4CE6-9491-9F718E09E747}" type="presParOf" srcId="{AAC4315D-2CF4-4386-B0A9-CE95ABFB3A3D}" destId="{A4452EA7-470A-4D30-AF7C-D7EE92137677}" srcOrd="3" destOrd="0" presId="urn:microsoft.com/office/officeart/2005/8/layout/hProcess9"/>
    <dgm:cxn modelId="{84AE0906-E681-4B2E-BCA5-DD2BE56C1BB6}" type="presParOf" srcId="{AAC4315D-2CF4-4386-B0A9-CE95ABFB3A3D}" destId="{EAC83205-B6ED-4E2E-BD82-B3385C67794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57D27A-B9CD-4826-BD41-AA2AAE263D2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970BC31-A296-4AF9-9948-1499A973B54D}">
      <dgm:prSet phldrT="[Text]"/>
      <dgm:spPr/>
      <dgm:t>
        <a:bodyPr/>
        <a:lstStyle/>
        <a:p>
          <a:r>
            <a:rPr lang="id-ID" dirty="0" smtClean="0"/>
            <a:t>Melaksanakan Diklat Pegawai (5 Paket)</a:t>
          </a:r>
          <a:endParaRPr lang="en-US" dirty="0"/>
        </a:p>
      </dgm:t>
    </dgm:pt>
    <dgm:pt modelId="{0BD111AA-7924-4262-A161-34E0CC705E71}" type="parTrans" cxnId="{ED7703B8-FE58-4DFC-81C9-6E5ED4D0854D}">
      <dgm:prSet/>
      <dgm:spPr/>
      <dgm:t>
        <a:bodyPr/>
        <a:lstStyle/>
        <a:p>
          <a:endParaRPr lang="en-US"/>
        </a:p>
      </dgm:t>
    </dgm:pt>
    <dgm:pt modelId="{F0D08F15-D7FB-4A08-9B87-C34D78AAE32D}" type="sibTrans" cxnId="{ED7703B8-FE58-4DFC-81C9-6E5ED4D0854D}">
      <dgm:prSet/>
      <dgm:spPr/>
      <dgm:t>
        <a:bodyPr/>
        <a:lstStyle/>
        <a:p>
          <a:endParaRPr lang="en-US"/>
        </a:p>
      </dgm:t>
    </dgm:pt>
    <dgm:pt modelId="{79C55E4A-C7B9-4FB7-AA11-BE724508AF4A}">
      <dgm:prSet phldrT="[Text]"/>
      <dgm:spPr/>
      <dgm:t>
        <a:bodyPr/>
        <a:lstStyle/>
        <a:p>
          <a:r>
            <a:rPr lang="id-ID" dirty="0" smtClean="0"/>
            <a:t>Melaksanakan Diklat Pegawai ( 1 Paket )</a:t>
          </a:r>
          <a:endParaRPr lang="en-US" dirty="0"/>
        </a:p>
      </dgm:t>
    </dgm:pt>
    <dgm:pt modelId="{6DBEA3A0-0DB0-471B-86AF-516CAF41B34B}" type="parTrans" cxnId="{967E310C-AB4D-4C8B-9A3D-FE86AD34B6D9}">
      <dgm:prSet/>
      <dgm:spPr/>
      <dgm:t>
        <a:bodyPr/>
        <a:lstStyle/>
        <a:p>
          <a:endParaRPr lang="en-US"/>
        </a:p>
      </dgm:t>
    </dgm:pt>
    <dgm:pt modelId="{FF90C3AB-536B-4C0F-8D32-05FE228E2454}" type="sibTrans" cxnId="{967E310C-AB4D-4C8B-9A3D-FE86AD34B6D9}">
      <dgm:prSet/>
      <dgm:spPr/>
      <dgm:t>
        <a:bodyPr/>
        <a:lstStyle/>
        <a:p>
          <a:endParaRPr lang="en-US"/>
        </a:p>
      </dgm:t>
    </dgm:pt>
    <dgm:pt modelId="{9272E6FD-2318-42FA-9D5A-4E036C9B7E8D}">
      <dgm:prSet phldrT="[Text]"/>
      <dgm:spPr/>
      <dgm:t>
        <a:bodyPr/>
        <a:lstStyle/>
        <a:p>
          <a:r>
            <a:rPr lang="id-ID" dirty="0" smtClean="0"/>
            <a:t>- </a:t>
          </a:r>
          <a:r>
            <a:rPr lang="id-ID" b="1" dirty="0" smtClean="0">
              <a:solidFill>
                <a:schemeClr val="tx1"/>
              </a:solidFill>
            </a:rPr>
            <a:t>Membuat Surat Permintaan Peserta</a:t>
          </a:r>
        </a:p>
        <a:p>
          <a:r>
            <a:rPr lang="id-ID" dirty="0" smtClean="0"/>
            <a:t>- Menerima Berkas Pendaftaran</a:t>
          </a:r>
        </a:p>
        <a:p>
          <a:r>
            <a:rPr lang="id-ID" dirty="0" smtClean="0"/>
            <a:t>- Memeriksa Berkas Pendaftaran</a:t>
          </a:r>
        </a:p>
        <a:p>
          <a:r>
            <a:rPr lang="id-ID" dirty="0" smtClean="0"/>
            <a:t>- Melaksanakan Diklat </a:t>
          </a:r>
        </a:p>
        <a:p>
          <a:r>
            <a:rPr lang="id-ID" dirty="0" smtClean="0"/>
            <a:t>dst</a:t>
          </a:r>
          <a:endParaRPr lang="en-US" dirty="0"/>
        </a:p>
      </dgm:t>
    </dgm:pt>
    <dgm:pt modelId="{0632DFE5-AC05-4571-A35D-F522A92635D0}" type="parTrans" cxnId="{AC9EFA51-A544-425B-9E1A-02ACBB21B554}">
      <dgm:prSet/>
      <dgm:spPr/>
      <dgm:t>
        <a:bodyPr/>
        <a:lstStyle/>
        <a:p>
          <a:endParaRPr lang="en-US"/>
        </a:p>
      </dgm:t>
    </dgm:pt>
    <dgm:pt modelId="{5B8A2C62-1626-4D1B-AAE0-6CCF379FAC60}" type="sibTrans" cxnId="{AC9EFA51-A544-425B-9E1A-02ACBB21B554}">
      <dgm:prSet/>
      <dgm:spPr/>
      <dgm:t>
        <a:bodyPr/>
        <a:lstStyle/>
        <a:p>
          <a:endParaRPr lang="en-US"/>
        </a:p>
      </dgm:t>
    </dgm:pt>
    <dgm:pt modelId="{304FAFD0-56C5-4853-B816-2F36E3B9932B}" type="pres">
      <dgm:prSet presAssocID="{B857D27A-B9CD-4826-BD41-AA2AAE263D2C}" presName="CompostProcess" presStyleCnt="0">
        <dgm:presLayoutVars>
          <dgm:dir/>
          <dgm:resizeHandles val="exact"/>
        </dgm:presLayoutVars>
      </dgm:prSet>
      <dgm:spPr/>
    </dgm:pt>
    <dgm:pt modelId="{C0BDD49C-8DC5-4192-A1CC-0F867BE2645D}" type="pres">
      <dgm:prSet presAssocID="{B857D27A-B9CD-4826-BD41-AA2AAE263D2C}" presName="arrow" presStyleLbl="bgShp" presStyleIdx="0" presStyleCnt="1"/>
      <dgm:spPr/>
    </dgm:pt>
    <dgm:pt modelId="{AAC4315D-2CF4-4386-B0A9-CE95ABFB3A3D}" type="pres">
      <dgm:prSet presAssocID="{B857D27A-B9CD-4826-BD41-AA2AAE263D2C}" presName="linearProcess" presStyleCnt="0"/>
      <dgm:spPr/>
    </dgm:pt>
    <dgm:pt modelId="{06DF0859-3E66-4605-9807-005B92F740C8}" type="pres">
      <dgm:prSet presAssocID="{0970BC31-A296-4AF9-9948-1499A973B54D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E9CA06-507D-4AD2-A77A-8AE444BC9A89}" type="pres">
      <dgm:prSet presAssocID="{F0D08F15-D7FB-4A08-9B87-C34D78AAE32D}" presName="sibTrans" presStyleCnt="0"/>
      <dgm:spPr/>
    </dgm:pt>
    <dgm:pt modelId="{A5792B50-8573-43B2-AC57-3383D99AC119}" type="pres">
      <dgm:prSet presAssocID="{79C55E4A-C7B9-4FB7-AA11-BE724508AF4A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452EA7-470A-4D30-AF7C-D7EE92137677}" type="pres">
      <dgm:prSet presAssocID="{FF90C3AB-536B-4C0F-8D32-05FE228E2454}" presName="sibTrans" presStyleCnt="0"/>
      <dgm:spPr/>
    </dgm:pt>
    <dgm:pt modelId="{EAC83205-B6ED-4E2E-BD82-B3385C67794E}" type="pres">
      <dgm:prSet presAssocID="{9272E6FD-2318-42FA-9D5A-4E036C9B7E8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AEE0F3-0C3E-4B49-9959-6DA2C55E1C08}" type="presOf" srcId="{B857D27A-B9CD-4826-BD41-AA2AAE263D2C}" destId="{304FAFD0-56C5-4853-B816-2F36E3B9932B}" srcOrd="0" destOrd="0" presId="urn:microsoft.com/office/officeart/2005/8/layout/hProcess9"/>
    <dgm:cxn modelId="{DF6AE687-2CF1-4879-981E-C90E1A4A9D91}" type="presOf" srcId="{0970BC31-A296-4AF9-9948-1499A973B54D}" destId="{06DF0859-3E66-4605-9807-005B92F740C8}" srcOrd="0" destOrd="0" presId="urn:microsoft.com/office/officeart/2005/8/layout/hProcess9"/>
    <dgm:cxn modelId="{ED7703B8-FE58-4DFC-81C9-6E5ED4D0854D}" srcId="{B857D27A-B9CD-4826-BD41-AA2AAE263D2C}" destId="{0970BC31-A296-4AF9-9948-1499A973B54D}" srcOrd="0" destOrd="0" parTransId="{0BD111AA-7924-4262-A161-34E0CC705E71}" sibTransId="{F0D08F15-D7FB-4A08-9B87-C34D78AAE32D}"/>
    <dgm:cxn modelId="{068BF48A-F4CF-4E40-98F4-236B0175D1CE}" type="presOf" srcId="{79C55E4A-C7B9-4FB7-AA11-BE724508AF4A}" destId="{A5792B50-8573-43B2-AC57-3383D99AC119}" srcOrd="0" destOrd="0" presId="urn:microsoft.com/office/officeart/2005/8/layout/hProcess9"/>
    <dgm:cxn modelId="{967E310C-AB4D-4C8B-9A3D-FE86AD34B6D9}" srcId="{B857D27A-B9CD-4826-BD41-AA2AAE263D2C}" destId="{79C55E4A-C7B9-4FB7-AA11-BE724508AF4A}" srcOrd="1" destOrd="0" parTransId="{6DBEA3A0-0DB0-471B-86AF-516CAF41B34B}" sibTransId="{FF90C3AB-536B-4C0F-8D32-05FE228E2454}"/>
    <dgm:cxn modelId="{79AC008F-13F4-4E40-92A0-9C22D383A54A}" type="presOf" srcId="{9272E6FD-2318-42FA-9D5A-4E036C9B7E8D}" destId="{EAC83205-B6ED-4E2E-BD82-B3385C67794E}" srcOrd="0" destOrd="0" presId="urn:microsoft.com/office/officeart/2005/8/layout/hProcess9"/>
    <dgm:cxn modelId="{AC9EFA51-A544-425B-9E1A-02ACBB21B554}" srcId="{B857D27A-B9CD-4826-BD41-AA2AAE263D2C}" destId="{9272E6FD-2318-42FA-9D5A-4E036C9B7E8D}" srcOrd="2" destOrd="0" parTransId="{0632DFE5-AC05-4571-A35D-F522A92635D0}" sibTransId="{5B8A2C62-1626-4D1B-AAE0-6CCF379FAC60}"/>
    <dgm:cxn modelId="{A08D4DE6-7C8A-4D5E-A93E-D40DBDEDAA3C}" type="presParOf" srcId="{304FAFD0-56C5-4853-B816-2F36E3B9932B}" destId="{C0BDD49C-8DC5-4192-A1CC-0F867BE2645D}" srcOrd="0" destOrd="0" presId="urn:microsoft.com/office/officeart/2005/8/layout/hProcess9"/>
    <dgm:cxn modelId="{36C53A2A-4675-4941-8F65-F244818F4099}" type="presParOf" srcId="{304FAFD0-56C5-4853-B816-2F36E3B9932B}" destId="{AAC4315D-2CF4-4386-B0A9-CE95ABFB3A3D}" srcOrd="1" destOrd="0" presId="urn:microsoft.com/office/officeart/2005/8/layout/hProcess9"/>
    <dgm:cxn modelId="{8FDD23C9-7284-4F80-A450-61ED307A004E}" type="presParOf" srcId="{AAC4315D-2CF4-4386-B0A9-CE95ABFB3A3D}" destId="{06DF0859-3E66-4605-9807-005B92F740C8}" srcOrd="0" destOrd="0" presId="urn:microsoft.com/office/officeart/2005/8/layout/hProcess9"/>
    <dgm:cxn modelId="{94124A05-8B6D-4616-ACAB-E84EE3C275D9}" type="presParOf" srcId="{AAC4315D-2CF4-4386-B0A9-CE95ABFB3A3D}" destId="{ADE9CA06-507D-4AD2-A77A-8AE444BC9A89}" srcOrd="1" destOrd="0" presId="urn:microsoft.com/office/officeart/2005/8/layout/hProcess9"/>
    <dgm:cxn modelId="{1560F7F8-DAEE-4ACD-8502-98C8D17DA9BE}" type="presParOf" srcId="{AAC4315D-2CF4-4386-B0A9-CE95ABFB3A3D}" destId="{A5792B50-8573-43B2-AC57-3383D99AC119}" srcOrd="2" destOrd="0" presId="urn:microsoft.com/office/officeart/2005/8/layout/hProcess9"/>
    <dgm:cxn modelId="{DA6C818B-9694-43CB-8E35-7C482EC14850}" type="presParOf" srcId="{AAC4315D-2CF4-4386-B0A9-CE95ABFB3A3D}" destId="{A4452EA7-470A-4D30-AF7C-D7EE92137677}" srcOrd="3" destOrd="0" presId="urn:microsoft.com/office/officeart/2005/8/layout/hProcess9"/>
    <dgm:cxn modelId="{55791D46-552E-4D4C-AA80-BC2ED201E354}" type="presParOf" srcId="{AAC4315D-2CF4-4386-B0A9-CE95ABFB3A3D}" destId="{EAC83205-B6ED-4E2E-BD82-B3385C67794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57D27A-B9CD-4826-BD41-AA2AAE263D2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970BC31-A296-4AF9-9948-1499A973B54D}">
      <dgm:prSet phldrT="[Text]"/>
      <dgm:spPr/>
      <dgm:t>
        <a:bodyPr/>
        <a:lstStyle/>
        <a:p>
          <a:r>
            <a:rPr lang="id-ID" dirty="0" smtClean="0"/>
            <a:t>Membangun /mengembangkan Sistem Informais (Aplikasi Situnkin)</a:t>
          </a:r>
          <a:endParaRPr lang="en-US" dirty="0"/>
        </a:p>
      </dgm:t>
    </dgm:pt>
    <dgm:pt modelId="{0BD111AA-7924-4262-A161-34E0CC705E71}" type="parTrans" cxnId="{ED7703B8-FE58-4DFC-81C9-6E5ED4D0854D}">
      <dgm:prSet/>
      <dgm:spPr/>
      <dgm:t>
        <a:bodyPr/>
        <a:lstStyle/>
        <a:p>
          <a:endParaRPr lang="en-US"/>
        </a:p>
      </dgm:t>
    </dgm:pt>
    <dgm:pt modelId="{F0D08F15-D7FB-4A08-9B87-C34D78AAE32D}" type="sibTrans" cxnId="{ED7703B8-FE58-4DFC-81C9-6E5ED4D0854D}">
      <dgm:prSet/>
      <dgm:spPr/>
      <dgm:t>
        <a:bodyPr/>
        <a:lstStyle/>
        <a:p>
          <a:endParaRPr lang="en-US"/>
        </a:p>
      </dgm:t>
    </dgm:pt>
    <dgm:pt modelId="{79C55E4A-C7B9-4FB7-AA11-BE724508AF4A}">
      <dgm:prSet phldrT="[Text]"/>
      <dgm:spPr/>
      <dgm:t>
        <a:bodyPr/>
        <a:lstStyle/>
        <a:p>
          <a:r>
            <a:rPr lang="id-ID" dirty="0" smtClean="0"/>
            <a:t>- </a:t>
          </a:r>
          <a:r>
            <a:rPr lang="id-ID" b="1" dirty="0" smtClean="0">
              <a:solidFill>
                <a:schemeClr val="tx1"/>
              </a:solidFill>
            </a:rPr>
            <a:t>Perencanaan Sistem (bln 1)</a:t>
          </a:r>
        </a:p>
        <a:p>
          <a:r>
            <a:rPr lang="id-ID" dirty="0" smtClean="0"/>
            <a:t>- Analisis Sistem  (bln 1)</a:t>
          </a:r>
        </a:p>
        <a:p>
          <a:r>
            <a:rPr lang="id-ID" dirty="0" smtClean="0"/>
            <a:t>-  Perancangan Sistem (bln 2)</a:t>
          </a:r>
        </a:p>
        <a:p>
          <a:r>
            <a:rPr lang="id-ID" dirty="0" smtClean="0"/>
            <a:t>- Implementasi Sistem (bln3)</a:t>
          </a:r>
        </a:p>
        <a:p>
          <a:r>
            <a:rPr lang="id-ID" dirty="0" smtClean="0"/>
            <a:t>-  Pengujian Sistem (bln 4)</a:t>
          </a:r>
        </a:p>
        <a:p>
          <a:r>
            <a:rPr lang="id-ID" dirty="0" smtClean="0"/>
            <a:t>- Pemeliharaan </a:t>
          </a:r>
          <a:r>
            <a:rPr lang="id-ID" smtClean="0"/>
            <a:t>Sistem  (bln 5 dst)</a:t>
          </a:r>
          <a:endParaRPr lang="en-US" dirty="0"/>
        </a:p>
      </dgm:t>
    </dgm:pt>
    <dgm:pt modelId="{6DBEA3A0-0DB0-471B-86AF-516CAF41B34B}" type="parTrans" cxnId="{967E310C-AB4D-4C8B-9A3D-FE86AD34B6D9}">
      <dgm:prSet/>
      <dgm:spPr/>
      <dgm:t>
        <a:bodyPr/>
        <a:lstStyle/>
        <a:p>
          <a:endParaRPr lang="en-US"/>
        </a:p>
      </dgm:t>
    </dgm:pt>
    <dgm:pt modelId="{FF90C3AB-536B-4C0F-8D32-05FE228E2454}" type="sibTrans" cxnId="{967E310C-AB4D-4C8B-9A3D-FE86AD34B6D9}">
      <dgm:prSet/>
      <dgm:spPr/>
      <dgm:t>
        <a:bodyPr/>
        <a:lstStyle/>
        <a:p>
          <a:endParaRPr lang="en-US"/>
        </a:p>
      </dgm:t>
    </dgm:pt>
    <dgm:pt modelId="{9272E6FD-2318-42FA-9D5A-4E036C9B7E8D}">
      <dgm:prSet phldrT="[Text]"/>
      <dgm:spPr/>
      <dgm:t>
        <a:bodyPr/>
        <a:lstStyle/>
        <a:p>
          <a:r>
            <a:rPr lang="id-ID" dirty="0" smtClean="0"/>
            <a:t>- </a:t>
          </a:r>
          <a:r>
            <a:rPr lang="id-ID" b="1" dirty="0" smtClean="0">
              <a:solidFill>
                <a:schemeClr val="tx1"/>
              </a:solidFill>
            </a:rPr>
            <a:t>Mempelajari Aturan Perundangan-undangan Kinerja</a:t>
          </a:r>
        </a:p>
        <a:p>
          <a:r>
            <a:rPr lang="id-ID" dirty="0" smtClean="0"/>
            <a:t>- Melakukan Analisis terhadap Kondisi existing</a:t>
          </a:r>
        </a:p>
        <a:p>
          <a:r>
            <a:rPr lang="id-ID" dirty="0" smtClean="0"/>
            <a:t>- dst</a:t>
          </a:r>
          <a:endParaRPr lang="en-US" dirty="0"/>
        </a:p>
      </dgm:t>
    </dgm:pt>
    <dgm:pt modelId="{0632DFE5-AC05-4571-A35D-F522A92635D0}" type="parTrans" cxnId="{AC9EFA51-A544-425B-9E1A-02ACBB21B554}">
      <dgm:prSet/>
      <dgm:spPr/>
      <dgm:t>
        <a:bodyPr/>
        <a:lstStyle/>
        <a:p>
          <a:endParaRPr lang="en-US"/>
        </a:p>
      </dgm:t>
    </dgm:pt>
    <dgm:pt modelId="{5B8A2C62-1626-4D1B-AAE0-6CCF379FAC60}" type="sibTrans" cxnId="{AC9EFA51-A544-425B-9E1A-02ACBB21B554}">
      <dgm:prSet/>
      <dgm:spPr/>
      <dgm:t>
        <a:bodyPr/>
        <a:lstStyle/>
        <a:p>
          <a:endParaRPr lang="en-US"/>
        </a:p>
      </dgm:t>
    </dgm:pt>
    <dgm:pt modelId="{304FAFD0-56C5-4853-B816-2F36E3B9932B}" type="pres">
      <dgm:prSet presAssocID="{B857D27A-B9CD-4826-BD41-AA2AAE263D2C}" presName="CompostProcess" presStyleCnt="0">
        <dgm:presLayoutVars>
          <dgm:dir/>
          <dgm:resizeHandles val="exact"/>
        </dgm:presLayoutVars>
      </dgm:prSet>
      <dgm:spPr/>
    </dgm:pt>
    <dgm:pt modelId="{C0BDD49C-8DC5-4192-A1CC-0F867BE2645D}" type="pres">
      <dgm:prSet presAssocID="{B857D27A-B9CD-4826-BD41-AA2AAE263D2C}" presName="arrow" presStyleLbl="bgShp" presStyleIdx="0" presStyleCnt="1"/>
      <dgm:spPr/>
    </dgm:pt>
    <dgm:pt modelId="{AAC4315D-2CF4-4386-B0A9-CE95ABFB3A3D}" type="pres">
      <dgm:prSet presAssocID="{B857D27A-B9CD-4826-BD41-AA2AAE263D2C}" presName="linearProcess" presStyleCnt="0"/>
      <dgm:spPr/>
    </dgm:pt>
    <dgm:pt modelId="{06DF0859-3E66-4605-9807-005B92F740C8}" type="pres">
      <dgm:prSet presAssocID="{0970BC31-A296-4AF9-9948-1499A973B54D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E9CA06-507D-4AD2-A77A-8AE444BC9A89}" type="pres">
      <dgm:prSet presAssocID="{F0D08F15-D7FB-4A08-9B87-C34D78AAE32D}" presName="sibTrans" presStyleCnt="0"/>
      <dgm:spPr/>
    </dgm:pt>
    <dgm:pt modelId="{A5792B50-8573-43B2-AC57-3383D99AC119}" type="pres">
      <dgm:prSet presAssocID="{79C55E4A-C7B9-4FB7-AA11-BE724508AF4A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452EA7-470A-4D30-AF7C-D7EE92137677}" type="pres">
      <dgm:prSet presAssocID="{FF90C3AB-536B-4C0F-8D32-05FE228E2454}" presName="sibTrans" presStyleCnt="0"/>
      <dgm:spPr/>
    </dgm:pt>
    <dgm:pt modelId="{EAC83205-B6ED-4E2E-BD82-B3385C67794E}" type="pres">
      <dgm:prSet presAssocID="{9272E6FD-2318-42FA-9D5A-4E036C9B7E8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11E3A9-5B73-4F03-879F-8C4F6F334A02}" type="presOf" srcId="{0970BC31-A296-4AF9-9948-1499A973B54D}" destId="{06DF0859-3E66-4605-9807-005B92F740C8}" srcOrd="0" destOrd="0" presId="urn:microsoft.com/office/officeart/2005/8/layout/hProcess9"/>
    <dgm:cxn modelId="{51FCF508-8194-4B02-9701-C5B27DAF6E34}" type="presOf" srcId="{9272E6FD-2318-42FA-9D5A-4E036C9B7E8D}" destId="{EAC83205-B6ED-4E2E-BD82-B3385C67794E}" srcOrd="0" destOrd="0" presId="urn:microsoft.com/office/officeart/2005/8/layout/hProcess9"/>
    <dgm:cxn modelId="{ED7703B8-FE58-4DFC-81C9-6E5ED4D0854D}" srcId="{B857D27A-B9CD-4826-BD41-AA2AAE263D2C}" destId="{0970BC31-A296-4AF9-9948-1499A973B54D}" srcOrd="0" destOrd="0" parTransId="{0BD111AA-7924-4262-A161-34E0CC705E71}" sibTransId="{F0D08F15-D7FB-4A08-9B87-C34D78AAE32D}"/>
    <dgm:cxn modelId="{1C116358-73E4-4BF6-802F-C1CEFF5E570A}" type="presOf" srcId="{79C55E4A-C7B9-4FB7-AA11-BE724508AF4A}" destId="{A5792B50-8573-43B2-AC57-3383D99AC119}" srcOrd="0" destOrd="0" presId="urn:microsoft.com/office/officeart/2005/8/layout/hProcess9"/>
    <dgm:cxn modelId="{967E310C-AB4D-4C8B-9A3D-FE86AD34B6D9}" srcId="{B857D27A-B9CD-4826-BD41-AA2AAE263D2C}" destId="{79C55E4A-C7B9-4FB7-AA11-BE724508AF4A}" srcOrd="1" destOrd="0" parTransId="{6DBEA3A0-0DB0-471B-86AF-516CAF41B34B}" sibTransId="{FF90C3AB-536B-4C0F-8D32-05FE228E2454}"/>
    <dgm:cxn modelId="{AAAB780F-AFA8-4BD7-A922-E1B05C341F56}" type="presOf" srcId="{B857D27A-B9CD-4826-BD41-AA2AAE263D2C}" destId="{304FAFD0-56C5-4853-B816-2F36E3B9932B}" srcOrd="0" destOrd="0" presId="urn:microsoft.com/office/officeart/2005/8/layout/hProcess9"/>
    <dgm:cxn modelId="{AC9EFA51-A544-425B-9E1A-02ACBB21B554}" srcId="{B857D27A-B9CD-4826-BD41-AA2AAE263D2C}" destId="{9272E6FD-2318-42FA-9D5A-4E036C9B7E8D}" srcOrd="2" destOrd="0" parTransId="{0632DFE5-AC05-4571-A35D-F522A92635D0}" sibTransId="{5B8A2C62-1626-4D1B-AAE0-6CCF379FAC60}"/>
    <dgm:cxn modelId="{89E53F55-C7A9-42B5-85DE-FE47102A70B9}" type="presParOf" srcId="{304FAFD0-56C5-4853-B816-2F36E3B9932B}" destId="{C0BDD49C-8DC5-4192-A1CC-0F867BE2645D}" srcOrd="0" destOrd="0" presId="urn:microsoft.com/office/officeart/2005/8/layout/hProcess9"/>
    <dgm:cxn modelId="{704DA065-61E5-4C1F-A2C8-BCDBF1C78795}" type="presParOf" srcId="{304FAFD0-56C5-4853-B816-2F36E3B9932B}" destId="{AAC4315D-2CF4-4386-B0A9-CE95ABFB3A3D}" srcOrd="1" destOrd="0" presId="urn:microsoft.com/office/officeart/2005/8/layout/hProcess9"/>
    <dgm:cxn modelId="{36D0ED10-8995-447C-9706-988EF3BDA3EE}" type="presParOf" srcId="{AAC4315D-2CF4-4386-B0A9-CE95ABFB3A3D}" destId="{06DF0859-3E66-4605-9807-005B92F740C8}" srcOrd="0" destOrd="0" presId="urn:microsoft.com/office/officeart/2005/8/layout/hProcess9"/>
    <dgm:cxn modelId="{6092D117-57EF-497D-80A9-77A90C48D0D0}" type="presParOf" srcId="{AAC4315D-2CF4-4386-B0A9-CE95ABFB3A3D}" destId="{ADE9CA06-507D-4AD2-A77A-8AE444BC9A89}" srcOrd="1" destOrd="0" presId="urn:microsoft.com/office/officeart/2005/8/layout/hProcess9"/>
    <dgm:cxn modelId="{970790B2-5EF3-4EF8-A58A-CC907F4F042C}" type="presParOf" srcId="{AAC4315D-2CF4-4386-B0A9-CE95ABFB3A3D}" destId="{A5792B50-8573-43B2-AC57-3383D99AC119}" srcOrd="2" destOrd="0" presId="urn:microsoft.com/office/officeart/2005/8/layout/hProcess9"/>
    <dgm:cxn modelId="{21F7B1CE-8910-402F-92EA-0834C44531E3}" type="presParOf" srcId="{AAC4315D-2CF4-4386-B0A9-CE95ABFB3A3D}" destId="{A4452EA7-470A-4D30-AF7C-D7EE92137677}" srcOrd="3" destOrd="0" presId="urn:microsoft.com/office/officeart/2005/8/layout/hProcess9"/>
    <dgm:cxn modelId="{B8E6EDD0-6654-4382-AF7E-B51999E5462C}" type="presParOf" srcId="{AAC4315D-2CF4-4386-B0A9-CE95ABFB3A3D}" destId="{EAC83205-B6ED-4E2E-BD82-B3385C67794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5B55255-CB46-C141-99C7-C509BC15380A}">
      <dsp:nvSpPr>
        <dsp:cNvPr id="0" name=""/>
        <dsp:cNvSpPr/>
      </dsp:nvSpPr>
      <dsp:spPr>
        <a:xfrm>
          <a:off x="2738683" y="507"/>
          <a:ext cx="2482158" cy="17873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bg1"/>
              </a:solidFill>
            </a:rPr>
            <a:t>Perencanaan</a:t>
          </a:r>
          <a:r>
            <a:rPr lang="en-US" sz="2400" kern="1200" dirty="0" smtClean="0">
              <a:solidFill>
                <a:schemeClr val="bg1"/>
              </a:solidFill>
            </a:rPr>
            <a:t> </a:t>
          </a:r>
          <a:r>
            <a:rPr lang="en-US" sz="2400" kern="1200" dirty="0" err="1" smtClean="0">
              <a:solidFill>
                <a:schemeClr val="bg1"/>
              </a:solidFill>
            </a:rPr>
            <a:t>Kinerja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2738683" y="507"/>
        <a:ext cx="2482158" cy="1787332"/>
      </dsp:txXfrm>
    </dsp:sp>
    <dsp:sp modelId="{6D92F9E8-FC5A-4B43-AFC7-4899B70DAE37}">
      <dsp:nvSpPr>
        <dsp:cNvPr id="0" name=""/>
        <dsp:cNvSpPr/>
      </dsp:nvSpPr>
      <dsp:spPr>
        <a:xfrm rot="3503444">
          <a:off x="4475552" y="1678641"/>
          <a:ext cx="345226" cy="6032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3503444">
        <a:off x="4475552" y="1678641"/>
        <a:ext cx="345226" cy="603224"/>
      </dsp:txXfrm>
    </dsp:sp>
    <dsp:sp modelId="{AAF6FC40-4E42-084B-B225-4C8A58278B7D}">
      <dsp:nvSpPr>
        <dsp:cNvPr id="0" name=""/>
        <dsp:cNvSpPr/>
      </dsp:nvSpPr>
      <dsp:spPr>
        <a:xfrm>
          <a:off x="4136948" y="2183008"/>
          <a:ext cx="2371969" cy="17873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bg1"/>
              </a:solidFill>
            </a:rPr>
            <a:t>Monitoring Kinerja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4136948" y="2183008"/>
        <a:ext cx="2371969" cy="1787332"/>
      </dsp:txXfrm>
    </dsp:sp>
    <dsp:sp modelId="{DF676B21-4668-FA43-8189-8E09DCF98CC3}">
      <dsp:nvSpPr>
        <dsp:cNvPr id="0" name=""/>
        <dsp:cNvSpPr/>
      </dsp:nvSpPr>
      <dsp:spPr>
        <a:xfrm rot="10615960">
          <a:off x="3738398" y="2847850"/>
          <a:ext cx="354923" cy="6032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10615960">
        <a:off x="3738398" y="2847850"/>
        <a:ext cx="354923" cy="603224"/>
      </dsp:txXfrm>
    </dsp:sp>
    <dsp:sp modelId="{C40F7649-F5F3-004C-89E2-38819AA80DBD}">
      <dsp:nvSpPr>
        <dsp:cNvPr id="0" name=""/>
        <dsp:cNvSpPr/>
      </dsp:nvSpPr>
      <dsp:spPr>
        <a:xfrm>
          <a:off x="1492074" y="2326960"/>
          <a:ext cx="2289019" cy="17873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bg1"/>
              </a:solidFill>
            </a:rPr>
            <a:t>Evaluasi</a:t>
          </a:r>
          <a:r>
            <a:rPr lang="en-US" sz="2400" kern="1200" dirty="0" smtClean="0">
              <a:solidFill>
                <a:schemeClr val="bg1"/>
              </a:solidFill>
            </a:rPr>
            <a:t> </a:t>
          </a:r>
          <a:r>
            <a:rPr lang="en-US" sz="2400" kern="1200" dirty="0" err="1" smtClean="0">
              <a:solidFill>
                <a:schemeClr val="bg1"/>
              </a:solidFill>
            </a:rPr>
            <a:t>Kinerja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1492074" y="2326960"/>
        <a:ext cx="2289019" cy="1787332"/>
      </dsp:txXfrm>
    </dsp:sp>
    <dsp:sp modelId="{3F52DBAA-8348-8147-BC97-C51318C6AFB3}">
      <dsp:nvSpPr>
        <dsp:cNvPr id="0" name=""/>
        <dsp:cNvSpPr/>
      </dsp:nvSpPr>
      <dsp:spPr>
        <a:xfrm rot="18000000">
          <a:off x="3089117" y="1759314"/>
          <a:ext cx="420163" cy="6032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18000000">
        <a:off x="3089117" y="1759314"/>
        <a:ext cx="420163" cy="60322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9B4D544-40B6-45BC-875B-47D0626E22ED}">
      <dsp:nvSpPr>
        <dsp:cNvPr id="0" name=""/>
        <dsp:cNvSpPr/>
      </dsp:nvSpPr>
      <dsp:spPr>
        <a:xfrm>
          <a:off x="599466" y="0"/>
          <a:ext cx="6793954" cy="475252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ED53C-D178-4FB1-8EA0-D4AB3E55F1BC}">
      <dsp:nvSpPr>
        <dsp:cNvPr id="0" name=""/>
        <dsp:cNvSpPr/>
      </dsp:nvSpPr>
      <dsp:spPr>
        <a:xfrm>
          <a:off x="270852" y="1425758"/>
          <a:ext cx="2397866" cy="19010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 smtClean="0"/>
            <a:t>Sasaran Kinerja Tahunan (SKP Tahunan)</a:t>
          </a:r>
          <a:endParaRPr lang="en-US" sz="2700" kern="1200" dirty="0"/>
        </a:p>
      </dsp:txBody>
      <dsp:txXfrm>
        <a:off x="270852" y="1425758"/>
        <a:ext cx="2397866" cy="1901011"/>
      </dsp:txXfrm>
    </dsp:sp>
    <dsp:sp modelId="{9D8170F4-17F8-480F-BEF9-3C9A96881038}">
      <dsp:nvSpPr>
        <dsp:cNvPr id="0" name=""/>
        <dsp:cNvSpPr/>
      </dsp:nvSpPr>
      <dsp:spPr>
        <a:xfrm>
          <a:off x="2797510" y="1425758"/>
          <a:ext cx="2397866" cy="19010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 smtClean="0"/>
            <a:t>Sasaran Kinerja Bulanan (SKP Bulanan)</a:t>
          </a:r>
          <a:endParaRPr lang="en-US" sz="2700" kern="1200" dirty="0"/>
        </a:p>
      </dsp:txBody>
      <dsp:txXfrm>
        <a:off x="2797510" y="1425758"/>
        <a:ext cx="2397866" cy="1901011"/>
      </dsp:txXfrm>
    </dsp:sp>
    <dsp:sp modelId="{C15641A2-BEC9-43AB-BA83-5ACA4F8716D8}">
      <dsp:nvSpPr>
        <dsp:cNvPr id="0" name=""/>
        <dsp:cNvSpPr/>
      </dsp:nvSpPr>
      <dsp:spPr>
        <a:xfrm>
          <a:off x="5324168" y="1425758"/>
          <a:ext cx="2397866" cy="19010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 smtClean="0"/>
            <a:t>Kegiatan / Aktifitas Harian</a:t>
          </a:r>
          <a:endParaRPr lang="en-US" sz="2700" kern="1200" dirty="0"/>
        </a:p>
      </dsp:txBody>
      <dsp:txXfrm>
        <a:off x="5324168" y="1425758"/>
        <a:ext cx="2397866" cy="190101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BDD49C-8DC5-4192-A1CC-0F867BE2645D}">
      <dsp:nvSpPr>
        <dsp:cNvPr id="0" name=""/>
        <dsp:cNvSpPr/>
      </dsp:nvSpPr>
      <dsp:spPr>
        <a:xfrm>
          <a:off x="617219" y="0"/>
          <a:ext cx="6995160" cy="452596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F0859-3E66-4605-9807-005B92F740C8}">
      <dsp:nvSpPr>
        <dsp:cNvPr id="0" name=""/>
        <dsp:cNvSpPr/>
      </dsp:nvSpPr>
      <dsp:spPr>
        <a:xfrm>
          <a:off x="278874" y="1357788"/>
          <a:ext cx="2468880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Memeriksa Bahan Kenaikan Pangkat (1200 dokumen)</a:t>
          </a:r>
          <a:endParaRPr lang="en-US" sz="2500" kern="1200" dirty="0"/>
        </a:p>
      </dsp:txBody>
      <dsp:txXfrm>
        <a:off x="278874" y="1357788"/>
        <a:ext cx="2468880" cy="1810384"/>
      </dsp:txXfrm>
    </dsp:sp>
    <dsp:sp modelId="{A5792B50-8573-43B2-AC57-3383D99AC119}">
      <dsp:nvSpPr>
        <dsp:cNvPr id="0" name=""/>
        <dsp:cNvSpPr/>
      </dsp:nvSpPr>
      <dsp:spPr>
        <a:xfrm>
          <a:off x="2880359" y="1357788"/>
          <a:ext cx="2468880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Memeriksa Bahan Kenaikan Pangkat (100 Dokumen)</a:t>
          </a:r>
          <a:endParaRPr lang="en-US" sz="2500" kern="1200" dirty="0"/>
        </a:p>
      </dsp:txBody>
      <dsp:txXfrm>
        <a:off x="2880359" y="1357788"/>
        <a:ext cx="2468880" cy="1810384"/>
      </dsp:txXfrm>
    </dsp:sp>
    <dsp:sp modelId="{EAC83205-B6ED-4E2E-BD82-B3385C67794E}">
      <dsp:nvSpPr>
        <dsp:cNvPr id="0" name=""/>
        <dsp:cNvSpPr/>
      </dsp:nvSpPr>
      <dsp:spPr>
        <a:xfrm>
          <a:off x="5481845" y="1357788"/>
          <a:ext cx="2468880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Memeriksa Bahan Kenaikan Pangkat  (10 Dokumen)</a:t>
          </a:r>
          <a:endParaRPr lang="en-US" sz="2500" kern="1200" dirty="0"/>
        </a:p>
      </dsp:txBody>
      <dsp:txXfrm>
        <a:off x="5481845" y="1357788"/>
        <a:ext cx="2468880" cy="181038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BDD49C-8DC5-4192-A1CC-0F867BE2645D}">
      <dsp:nvSpPr>
        <dsp:cNvPr id="0" name=""/>
        <dsp:cNvSpPr/>
      </dsp:nvSpPr>
      <dsp:spPr>
        <a:xfrm>
          <a:off x="617219" y="0"/>
          <a:ext cx="6995160" cy="452596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F0859-3E66-4605-9807-005B92F740C8}">
      <dsp:nvSpPr>
        <dsp:cNvPr id="0" name=""/>
        <dsp:cNvSpPr/>
      </dsp:nvSpPr>
      <dsp:spPr>
        <a:xfrm>
          <a:off x="8840" y="1357788"/>
          <a:ext cx="2648902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Melaksanakan Diklat Pegawai (5 Paket)</a:t>
          </a:r>
          <a:endParaRPr lang="en-US" sz="1400" kern="1200" dirty="0"/>
        </a:p>
      </dsp:txBody>
      <dsp:txXfrm>
        <a:off x="8840" y="1357788"/>
        <a:ext cx="2648902" cy="1810384"/>
      </dsp:txXfrm>
    </dsp:sp>
    <dsp:sp modelId="{A5792B50-8573-43B2-AC57-3383D99AC119}">
      <dsp:nvSpPr>
        <dsp:cNvPr id="0" name=""/>
        <dsp:cNvSpPr/>
      </dsp:nvSpPr>
      <dsp:spPr>
        <a:xfrm>
          <a:off x="2790348" y="1357788"/>
          <a:ext cx="2648902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Melaksanakan Diklat Pegawai ( 1 Paket )</a:t>
          </a:r>
          <a:endParaRPr lang="en-US" sz="1400" kern="1200" dirty="0"/>
        </a:p>
      </dsp:txBody>
      <dsp:txXfrm>
        <a:off x="2790348" y="1357788"/>
        <a:ext cx="2648902" cy="1810384"/>
      </dsp:txXfrm>
    </dsp:sp>
    <dsp:sp modelId="{EAC83205-B6ED-4E2E-BD82-B3385C67794E}">
      <dsp:nvSpPr>
        <dsp:cNvPr id="0" name=""/>
        <dsp:cNvSpPr/>
      </dsp:nvSpPr>
      <dsp:spPr>
        <a:xfrm>
          <a:off x="5571857" y="1357788"/>
          <a:ext cx="2648902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- </a:t>
          </a:r>
          <a:r>
            <a:rPr lang="id-ID" sz="1400" b="1" kern="1200" dirty="0" smtClean="0">
              <a:solidFill>
                <a:schemeClr val="tx1"/>
              </a:solidFill>
            </a:rPr>
            <a:t>Membuat Surat Permintaan Peserta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- Menerima Berkas Pendaftaran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- Memeriksa Berkas Pendaftaran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- Melaksanakan Diklat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dst</a:t>
          </a:r>
          <a:endParaRPr lang="en-US" sz="1400" kern="1200" dirty="0"/>
        </a:p>
      </dsp:txBody>
      <dsp:txXfrm>
        <a:off x="5571857" y="1357788"/>
        <a:ext cx="2648902" cy="181038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BDD49C-8DC5-4192-A1CC-0F867BE2645D}">
      <dsp:nvSpPr>
        <dsp:cNvPr id="0" name=""/>
        <dsp:cNvSpPr/>
      </dsp:nvSpPr>
      <dsp:spPr>
        <a:xfrm>
          <a:off x="617219" y="0"/>
          <a:ext cx="6995160" cy="452596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F0859-3E66-4605-9807-005B92F740C8}">
      <dsp:nvSpPr>
        <dsp:cNvPr id="0" name=""/>
        <dsp:cNvSpPr/>
      </dsp:nvSpPr>
      <dsp:spPr>
        <a:xfrm>
          <a:off x="8840" y="1357788"/>
          <a:ext cx="2648902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Membangun /mengembangkan Sistem Informais (Aplikasi Situnkin)</a:t>
          </a:r>
          <a:endParaRPr lang="en-US" sz="1300" kern="1200" dirty="0"/>
        </a:p>
      </dsp:txBody>
      <dsp:txXfrm>
        <a:off x="8840" y="1357788"/>
        <a:ext cx="2648902" cy="1810384"/>
      </dsp:txXfrm>
    </dsp:sp>
    <dsp:sp modelId="{A5792B50-8573-43B2-AC57-3383D99AC119}">
      <dsp:nvSpPr>
        <dsp:cNvPr id="0" name=""/>
        <dsp:cNvSpPr/>
      </dsp:nvSpPr>
      <dsp:spPr>
        <a:xfrm>
          <a:off x="2790348" y="1357788"/>
          <a:ext cx="2648902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- </a:t>
          </a:r>
          <a:r>
            <a:rPr lang="id-ID" sz="1300" b="1" kern="1200" dirty="0" smtClean="0">
              <a:solidFill>
                <a:schemeClr val="tx1"/>
              </a:solidFill>
            </a:rPr>
            <a:t>Perencanaan Sistem (bln 1)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- Analisis Sistem  (bln 1)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-  Perancangan Sistem (bln 2)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- Implementasi Sistem (bln3)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-  Pengujian Sistem (bln 4)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- Pemeliharaan </a:t>
          </a:r>
          <a:r>
            <a:rPr lang="id-ID" sz="1300" kern="1200" smtClean="0"/>
            <a:t>Sistem  (bln 5 dst)</a:t>
          </a:r>
          <a:endParaRPr lang="en-US" sz="1300" kern="1200" dirty="0"/>
        </a:p>
      </dsp:txBody>
      <dsp:txXfrm>
        <a:off x="2790348" y="1357788"/>
        <a:ext cx="2648902" cy="1810384"/>
      </dsp:txXfrm>
    </dsp:sp>
    <dsp:sp modelId="{EAC83205-B6ED-4E2E-BD82-B3385C67794E}">
      <dsp:nvSpPr>
        <dsp:cNvPr id="0" name=""/>
        <dsp:cNvSpPr/>
      </dsp:nvSpPr>
      <dsp:spPr>
        <a:xfrm>
          <a:off x="5571857" y="1357788"/>
          <a:ext cx="2648902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- </a:t>
          </a:r>
          <a:r>
            <a:rPr lang="id-ID" sz="1300" b="1" kern="1200" dirty="0" smtClean="0">
              <a:solidFill>
                <a:schemeClr val="tx1"/>
              </a:solidFill>
            </a:rPr>
            <a:t>Mempelajari Aturan Perundangan-undangan Kinerja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- Melakukan Analisis terhadap Kondisi existing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- dst</a:t>
          </a:r>
          <a:endParaRPr lang="en-US" sz="1300" kern="1200" dirty="0"/>
        </a:p>
      </dsp:txBody>
      <dsp:txXfrm>
        <a:off x="5571857" y="1357788"/>
        <a:ext cx="2648902" cy="1810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6E263-1F23-41E6-852B-31C34D76CB07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FB3C9-63AC-4B92-9E52-C2020F653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0" y="1"/>
            <a:ext cx="9144000" cy="642938"/>
          </a:xfrm>
          <a:prstGeom prst="rect">
            <a:avLst/>
          </a:prstGeom>
          <a:solidFill>
            <a:schemeClr val="bg1">
              <a:alpha val="64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5" name="图片 7" descr="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 descr="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2928939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 descr="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76" y="3643313"/>
            <a:ext cx="2143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10" descr="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9144000" cy="664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11" descr="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"/>
            <a:ext cx="9144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 descr="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0"/>
            <a:ext cx="2857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2" descr="9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85939" y="1"/>
            <a:ext cx="1143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8" descr="4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072064"/>
            <a:ext cx="914400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3" descr="10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5572126"/>
            <a:ext cx="4572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339977" y="1123950"/>
            <a:ext cx="6403975" cy="89535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zh-CN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339975" y="2060575"/>
            <a:ext cx="6400800" cy="693738"/>
          </a:xfrm>
        </p:spPr>
        <p:txBody>
          <a:bodyPr/>
          <a:lstStyle>
            <a:lvl1pPr marL="0" indent="0" algn="r"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altLang="zh-CN" smtClean="0"/>
              <a:t>Click to edit Master subtitle style</a:t>
            </a:r>
            <a:endParaRPr lang="zh-CN"/>
          </a:p>
        </p:txBody>
      </p:sp>
    </p:spTree>
  </p:cSld>
  <p:clrMapOvr>
    <a:masterClrMapping/>
  </p:clrMapOvr>
  <p:transition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6" y="117475"/>
            <a:ext cx="2058988" cy="5245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7475"/>
            <a:ext cx="6029325" cy="5245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81561-A9F4-4338-AC2C-CEC545A2A2B2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F0571-2FF0-4363-B87C-6AB063804F8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501A3-6139-43B3-AE29-3F8EB5364C91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35B2B-6F82-4B55-8883-851EC987613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8DA9-9B92-4D88-93D4-E12FDA2A7EC3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EB9C1-B27B-4B44-B53E-B7502D6F5A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C8972-50E7-4E0D-A3DC-42704C549A45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F4E41-DFB4-423B-88DD-8E593F54830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A35CE-26A0-456A-8A33-EC7ADD1F872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1A0F1-E9B0-4217-887A-A25FE40FEC7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D341D-E243-4D1D-AD0B-72F3F5B7D9BA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138BA-D465-4BF5-8D3C-D179F468A1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04DEF-4F8C-44AA-9C66-56A53198154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E8339-21DA-4E5C-B0B9-1C761073A77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D31-7E91-44DB-AABC-39DECA989927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DD7C0-9708-432E-91C8-874799BAF5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C453C-E250-4973-A294-D1CFA382882F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F327B-109F-4EDA-A23F-42847FF740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C52F-327E-4792-A556-279B50F2C70B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F6EDE-0555-4F79-8664-8401C0B4EB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B7B30-DC2D-4ADA-9B5B-DEF5512904DC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3DE02-A711-4F32-B6A7-79B8FEB0C8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3601"/>
            <a:ext cx="7772400" cy="10128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00400"/>
            <a:ext cx="6400800" cy="762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altLang="zh-CN" smtClean="0"/>
              <a:t>Click to edit Master subtitle style</a:t>
            </a:r>
            <a:endParaRPr lang="zh-CN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DEEE8F8-9416-4D0E-8B17-89F5125EF77F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6DB6EF-50A4-4BF6-992D-6878B771FCAC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AA8C4-4F47-4D01-9865-A6455B83F910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7F9D83-1756-475E-95FA-5CB8940D901F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05EB5-7F45-4B75-9341-FCB1A27FFF74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CAD79-6375-4248-9F55-32129420F53F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8D366-D1E1-4CF2-B2AF-37416EBCA174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7EA294-5D9E-4B31-81E0-C3C519569090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B95E3-57FA-427F-A5CD-FD3CED45D7F1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C5C790-FA8A-4A7A-AF8F-4DACAD1A780F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D125A-191F-497E-B128-0CA6233A2C62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FF45D-6BE3-4B3F-AB92-1BC26F5DA24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DF362-0068-424E-8AE7-44595137AE7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806502-7807-48F4-B0E9-C03D0E56A2B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350AD6-8FE4-4A0E-A21F-56127FA6978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B334D-79C9-4232-B40B-B1449219C4A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97F2D-60FB-4DD0-83D1-C76D1E2ACAF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4101C-DCF2-4375-8F8E-7316C16CF31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B8B94-E9A5-40CD-9AD9-88109220B04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94EA6-5100-4369-97EC-86B6A862BE6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C8BE0D-F611-48B2-AACD-40EE7717455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FD434-D652-477A-B413-C0569BD5CF1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81561-A9F4-4338-AC2C-CEC545A2A2B2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F0571-2FF0-4363-B87C-6AB063804F8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501A3-6139-43B3-AE29-3F8EB5364C91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35B2B-6F82-4B55-8883-851EC987613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8DA9-9B92-4D88-93D4-E12FDA2A7EC3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EB9C1-B27B-4B44-B53E-B7502D6F5A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C8972-50E7-4E0D-A3DC-42704C549A45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F4E41-DFB4-423B-88DD-8E593F54830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A35CE-26A0-456A-8A33-EC7ADD1F872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1A0F1-E9B0-4217-887A-A25FE40FEC7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D341D-E243-4D1D-AD0B-72F3F5B7D9BA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138BA-D465-4BF5-8D3C-D179F468A1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04DEF-4F8C-44AA-9C66-56A53198154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E8339-21DA-4E5C-B0B9-1C761073A77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D31-7E91-44DB-AABC-39DECA989927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DD7C0-9708-432E-91C8-874799BAF5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C453C-E250-4973-A294-D1CFA382882F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F327B-109F-4EDA-A23F-42847FF740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C52F-327E-4792-A556-279B50F2C70B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F6EDE-0555-4F79-8664-8401C0B4EB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B7B30-DC2D-4ADA-9B5B-DEF5512904DC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3DE02-A711-4F32-B6A7-79B8FEB0C8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81561-A9F4-4338-AC2C-CEC545A2A2B2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F0571-2FF0-4363-B87C-6AB063804F8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501A3-6139-43B3-AE29-3F8EB5364C91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35B2B-6F82-4B55-8883-851EC987613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8DA9-9B92-4D88-93D4-E12FDA2A7EC3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EB9C1-B27B-4B44-B53E-B7502D6F5A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C8972-50E7-4E0D-A3DC-42704C549A45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F4E41-DFB4-423B-88DD-8E593F54830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A35CE-26A0-456A-8A33-EC7ADD1F872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1A0F1-E9B0-4217-887A-A25FE40FEC7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D341D-E243-4D1D-AD0B-72F3F5B7D9BA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138BA-D465-4BF5-8D3C-D179F468A1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04DEF-4F8C-44AA-9C66-56A53198154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E8339-21DA-4E5C-B0B9-1C761073A77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D31-7E91-44DB-AABC-39DECA989927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DD7C0-9708-432E-91C8-874799BAF5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C453C-E250-4973-A294-D1CFA382882F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F327B-109F-4EDA-A23F-42847FF740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C52F-327E-4792-A556-279B50F2C70B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F6EDE-0555-4F79-8664-8401C0B4EB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B7B30-DC2D-4ADA-9B5B-DEF5512904DC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3DE02-A711-4F32-B6A7-79B8FEB0C8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W이미지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9501"/>
            <a:ext cx="91440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577" y="4652964"/>
            <a:ext cx="9115425" cy="2205037"/>
            <a:chOff x="0" y="0"/>
            <a:chExt cx="5760" cy="1680"/>
          </a:xfrm>
        </p:grpSpPr>
        <p:sp>
          <p:nvSpPr>
            <p:cNvPr id="2052" name="Rectangle 4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168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" name="Rectangle 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2286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" y="4289426"/>
            <a:ext cx="9097963" cy="676275"/>
            <a:chOff x="0" y="0"/>
            <a:chExt cx="5731" cy="426"/>
          </a:xfrm>
        </p:grpSpPr>
        <p:sp>
          <p:nvSpPr>
            <p:cNvPr id="2056" name="未知"/>
            <p:cNvSpPr>
              <a:spLocks/>
            </p:cNvSpPr>
            <p:nvPr/>
          </p:nvSpPr>
          <p:spPr bwMode="auto">
            <a:xfrm flipV="1">
              <a:off x="0" y="0"/>
              <a:ext cx="5731" cy="3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279"/>
                </a:cxn>
                <a:cxn ang="0">
                  <a:pos x="1824" y="739"/>
                </a:cxn>
                <a:cxn ang="0">
                  <a:pos x="3946" y="695"/>
                </a:cxn>
                <a:cxn ang="0">
                  <a:pos x="5731" y="297"/>
                </a:cxn>
                <a:cxn ang="0">
                  <a:pos x="5722" y="153"/>
                </a:cxn>
                <a:cxn ang="0">
                  <a:pos x="0" y="0"/>
                </a:cxn>
              </a:cxnLst>
              <a:rect l="0" t="0" r="r" b="b"/>
              <a:pathLst>
                <a:path w="5731" h="808">
                  <a:moveTo>
                    <a:pt x="0" y="0"/>
                  </a:moveTo>
                  <a:lnTo>
                    <a:pt x="19" y="279"/>
                  </a:lnTo>
                  <a:cubicBezTo>
                    <a:pt x="321" y="399"/>
                    <a:pt x="1170" y="671"/>
                    <a:pt x="1824" y="739"/>
                  </a:cubicBezTo>
                  <a:cubicBezTo>
                    <a:pt x="2478" y="808"/>
                    <a:pt x="3295" y="769"/>
                    <a:pt x="3946" y="695"/>
                  </a:cubicBezTo>
                  <a:cubicBezTo>
                    <a:pt x="4597" y="621"/>
                    <a:pt x="5435" y="387"/>
                    <a:pt x="5731" y="297"/>
                  </a:cubicBezTo>
                  <a:lnTo>
                    <a:pt x="5722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57" name="未知"/>
            <p:cNvSpPr>
              <a:spLocks/>
            </p:cNvSpPr>
            <p:nvPr/>
          </p:nvSpPr>
          <p:spPr bwMode="auto">
            <a:xfrm flipV="1">
              <a:off x="0" y="47"/>
              <a:ext cx="5731" cy="379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26" y="315"/>
                </a:cxn>
                <a:cxn ang="0">
                  <a:pos x="1795" y="771"/>
                </a:cxn>
                <a:cxn ang="0">
                  <a:pos x="3821" y="742"/>
                </a:cxn>
                <a:cxn ang="0">
                  <a:pos x="5731" y="320"/>
                </a:cxn>
                <a:cxn ang="0">
                  <a:pos x="5693" y="0"/>
                </a:cxn>
                <a:cxn ang="0">
                  <a:pos x="0" y="36"/>
                </a:cxn>
              </a:cxnLst>
              <a:rect l="0" t="0" r="r" b="b"/>
              <a:pathLst>
                <a:path w="5731" h="842">
                  <a:moveTo>
                    <a:pt x="0" y="36"/>
                  </a:moveTo>
                  <a:lnTo>
                    <a:pt x="26" y="315"/>
                  </a:lnTo>
                  <a:cubicBezTo>
                    <a:pt x="325" y="438"/>
                    <a:pt x="1163" y="700"/>
                    <a:pt x="1795" y="771"/>
                  </a:cubicBezTo>
                  <a:cubicBezTo>
                    <a:pt x="2427" y="842"/>
                    <a:pt x="3165" y="817"/>
                    <a:pt x="3821" y="742"/>
                  </a:cubicBezTo>
                  <a:cubicBezTo>
                    <a:pt x="4477" y="667"/>
                    <a:pt x="5419" y="444"/>
                    <a:pt x="5731" y="320"/>
                  </a:cubicBezTo>
                  <a:lnTo>
                    <a:pt x="5693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1"/>
            <a:ext cx="9144000" cy="6867525"/>
            <a:chOff x="0" y="0"/>
            <a:chExt cx="5760" cy="4326"/>
          </a:xfrm>
        </p:grpSpPr>
        <p:sp>
          <p:nvSpPr>
            <p:cNvPr id="2059" name="AutoShape 11"/>
            <p:cNvSpPr>
              <a:spLocks noChangeArrowheads="1"/>
            </p:cNvSpPr>
            <p:nvPr/>
          </p:nvSpPr>
          <p:spPr bwMode="auto">
            <a:xfrm>
              <a:off x="27" y="24"/>
              <a:ext cx="5709" cy="4272"/>
            </a:xfrm>
            <a:prstGeom prst="roundRect">
              <a:avLst>
                <a:gd name="adj" fmla="val 6227"/>
              </a:avLst>
            </a:prstGeom>
            <a:noFill/>
            <a:ln w="76200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未知"/>
            <p:cNvSpPr>
              <a:spLocks/>
            </p:cNvSpPr>
            <p:nvPr/>
          </p:nvSpPr>
          <p:spPr bwMode="auto">
            <a:xfrm>
              <a:off x="3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未知"/>
            <p:cNvSpPr>
              <a:spLocks/>
            </p:cNvSpPr>
            <p:nvPr/>
          </p:nvSpPr>
          <p:spPr bwMode="auto">
            <a:xfrm rot="16191400">
              <a:off x="-47" y="4030"/>
              <a:ext cx="336" cy="242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62" name="未知"/>
            <p:cNvSpPr>
              <a:spLocks/>
            </p:cNvSpPr>
            <p:nvPr/>
          </p:nvSpPr>
          <p:spPr bwMode="auto">
            <a:xfrm>
              <a:off x="5520" y="3978"/>
              <a:ext cx="240" cy="348"/>
            </a:xfrm>
            <a:custGeom>
              <a:avLst/>
              <a:gdLst/>
              <a:ahLst/>
              <a:cxnLst>
                <a:cxn ang="0">
                  <a:pos x="246" y="0"/>
                </a:cxn>
                <a:cxn ang="0">
                  <a:pos x="164" y="196"/>
                </a:cxn>
                <a:cxn ang="0">
                  <a:pos x="84" y="282"/>
                </a:cxn>
                <a:cxn ang="0">
                  <a:pos x="0" y="342"/>
                </a:cxn>
                <a:cxn ang="0">
                  <a:pos x="246" y="348"/>
                </a:cxn>
              </a:cxnLst>
              <a:rect l="0" t="0" r="r" b="b"/>
              <a:pathLst>
                <a:path w="246" h="348">
                  <a:moveTo>
                    <a:pt x="246" y="0"/>
                  </a:moveTo>
                  <a:lnTo>
                    <a:pt x="164" y="196"/>
                  </a:lnTo>
                  <a:lnTo>
                    <a:pt x="84" y="282"/>
                  </a:lnTo>
                  <a:lnTo>
                    <a:pt x="0" y="342"/>
                  </a:lnTo>
                  <a:lnTo>
                    <a:pt x="246" y="348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63" name="未知"/>
            <p:cNvSpPr>
              <a:spLocks/>
            </p:cNvSpPr>
            <p:nvPr/>
          </p:nvSpPr>
          <p:spPr bwMode="auto">
            <a:xfrm rot="5400000"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6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468313" y="1268413"/>
            <a:ext cx="8153400" cy="742950"/>
          </a:xfrm>
        </p:spPr>
        <p:txBody>
          <a:bodyPr/>
          <a:lstStyle>
            <a:lvl1pPr algn="ctr"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6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3351" y="5127625"/>
            <a:ext cx="6400800" cy="533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5026-46D8-49EC-8921-8375B7AC7F0A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43082-DD80-4BC5-90CD-FE116828D791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081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5081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93166D-20D6-432C-B74E-F09668578744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B2F0B-87C3-40E4-BA4E-1A31848FEBB8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DD6AC-1CAF-4BAB-A09A-08E12552E74A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75597-0873-495E-A476-3B8EDE6196C7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E7C22-C341-4C10-A0CA-7ED3B27AEDAA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2639C-7BC2-4F64-BCE4-90BB0E353018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E62CAA-89FF-4F06-8FE2-4D01E6711730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1" y="333376"/>
            <a:ext cx="2125663" cy="6119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333376"/>
            <a:ext cx="6229351" cy="6119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8397A-3DC5-4B08-B8BD-833A529E67C2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8486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71600"/>
            <a:ext cx="4038600" cy="5081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5081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16688" y="0"/>
            <a:ext cx="2514600" cy="2603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0" y="6508750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276600" y="650875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6A88E206-4A59-4C23-9D83-3DD3E5D4F0AB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C544D-26D9-4028-B36E-1D197379AC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123BC-A899-4FE7-A2CA-43FAECB8F0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45BAC-3085-49CC-A57A-48316B51EF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848BF5-5B71-4944-A27F-BF59C84078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CD57E-4A93-4460-8222-F59864E638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FFFB0-9D67-4436-90D1-A8BADEB7AE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0EF023-B8E3-4CD9-B004-663BCF5B5D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59915-D587-4E90-9EBA-3C21450617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EF055-0CA3-4626-A68E-41BE17CA2E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D7A9B-04D9-4804-A1CE-E8F5FE7C1A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F937E-4DC7-4BBF-914A-155272938D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81561-A9F4-4338-AC2C-CEC545A2A2B2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F0571-2FF0-4363-B87C-6AB063804F8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501A3-6139-43B3-AE29-3F8EB5364C91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35B2B-6F82-4B55-8883-851EC987613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8DA9-9B92-4D88-93D4-E12FDA2A7EC3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EB9C1-B27B-4B44-B53E-B7502D6F5A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C8972-50E7-4E0D-A3DC-42704C549A45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F4E41-DFB4-423B-88DD-8E593F54830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A35CE-26A0-456A-8A33-EC7ADD1F872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1A0F1-E9B0-4217-887A-A25FE40FEC7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D341D-E243-4D1D-AD0B-72F3F5B7D9BA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138BA-D465-4BF5-8D3C-D179F468A1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04DEF-4F8C-44AA-9C66-56A53198154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E8339-21DA-4E5C-B0B9-1C761073A77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D31-7E91-44DB-AABC-39DECA989927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DD7C0-9708-432E-91C8-874799BAF5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C453C-E250-4973-A294-D1CFA382882F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F327B-109F-4EDA-A23F-42847FF740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C52F-327E-4792-A556-279B50F2C70B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F6EDE-0555-4F79-8664-8401C0B4EB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B7B30-DC2D-4ADA-9B5B-DEF5512904DC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3DE02-A711-4F32-B6A7-79B8FEB0C8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altLang="zh-CN" smtClean="0"/>
              <a:t>Click to edit Master title style</a:t>
            </a:r>
            <a:endParaRPr 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1588"/>
            <a:ext cx="6400800" cy="1217612"/>
          </a:xfrm>
        </p:spPr>
        <p:txBody>
          <a:bodyPr/>
          <a:lstStyle>
            <a:lvl1pPr marL="0" indent="0" algn="ctr">
              <a:buFontTx/>
              <a:buNone/>
              <a:defRPr sz="3000"/>
            </a:lvl1pPr>
          </a:lstStyle>
          <a:p>
            <a:r>
              <a:rPr lang="en-US" altLang="zh-CN" smtClean="0"/>
              <a:t>Click to edit Master subtitle style</a:t>
            </a:r>
            <a:endParaRPr lang="zh-CN"/>
          </a:p>
        </p:txBody>
      </p:sp>
    </p:spTree>
  </p:cSld>
  <p:clrMapOvr>
    <a:masterClrMapping/>
  </p:clrMapOvr>
  <p:transition>
    <p:cover dir="d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d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ver dir="d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d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d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B19D1C-BF24-4558-9EF5-A1F71BF8D406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87184-960A-40B7-AABE-99F061A115E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64D25F-5249-4DDB-84FB-C80783898F34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858BE-654B-4A20-9644-B1B8FCA268A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8DB6B-174E-47A3-8F72-3B18DAA5C17C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98798-AD51-49EB-BD19-CFE831DDA61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F95D0E-769A-4824-9D83-8CBE80EC1E4B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1590C-9AB9-4E27-8E0F-734A631A4D6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20A2DE-B624-46CB-BDB0-A2E0F4B2CF52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4E4BD-E573-41E4-8662-06816A4CD3E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757DF5-9305-4719-BAA7-36BF4579CB3A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671B93-515C-4D6C-8203-11F86034CF2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D56064-A8C6-4FA1-A8C1-EB38D3B79A91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0FF97-9D0C-44AF-846C-35660973A5F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B5D8D-FF36-4E1B-9783-4448265D37A0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96BBF-071F-4145-97E0-FCE871C0036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0880A9-E897-47C9-B3F1-CFE3A6F2004B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C56A7-EAB3-4025-92C3-CE0101C7FBC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85F2AA-545F-4870-88A6-66040EFE5D6F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3B45E6-84BD-4230-A223-494D6602EDB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D1DE9E-2D11-4A4B-902E-9C39F6AA9A56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A4DB2-D283-4AD5-B5E8-72A4CAE9875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9B921-B301-4C55-9BA6-4888F63EEA0C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71C80-E6B7-4FFC-9575-E2C6A97ABD9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DCDE0-A412-4813-B4DC-4A9A32C66E92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85391-7060-444B-AB73-3E2A08AC44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E16C1-6430-4CAE-9A0C-A2E5AB22ADC3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6F38D-CBE5-44DF-8151-2EE7403E55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90C9C-EF69-4E05-9B98-B3560592FF42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0073F-C639-48A7-8D44-9C3AE5CB35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81E13-5BCB-4CFA-916A-95DD4A84C42F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6C0C7-774B-4561-96A8-85927A7FB7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74592-1F0E-493C-84B3-539C5C11E27F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31C21-1DC8-4334-A38A-414A20D461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63D36-25F7-45A7-B5B1-84E5F5051642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4DD19-E27C-4215-AE93-53989A9105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C52AC-0855-4DB8-BC4E-F7FBFA5D56B7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09424-8EED-4B5B-AC80-0EE9A29FD3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AA67E-D35A-48F7-8083-DAD5529DC78C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F192A-B382-4A29-8804-CA4971A6F3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6D36D-79A3-4F87-A4FA-8C430EE0010B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FED8A-2878-44F1-912E-2136802165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42939"/>
            <a:ext cx="2057400" cy="54832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42939"/>
            <a:ext cx="6019800" cy="54832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C8AF0-861A-431C-B36A-9536B4FB57C6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B633E-665F-42D8-AB30-F4FB912415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F70AE-0983-424F-8CAE-3250CB038C27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D6750-A59F-4F44-9CE5-461F5FA957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59860-1FF0-4507-853E-F1B0008B9877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F10C9-1E7C-42CF-99B1-ACE9DB3FE9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77037-82DD-49C2-A6F6-F395450B359D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B397E-E78B-4B04-8968-587BBCA493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CF6FC-9A86-419B-A705-67772C54B2E2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99CF6-7E03-470B-BBAE-CBA81719AA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ACC14-5A11-47BC-BC92-0CAA8DF75F9A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9A929-15A6-4E37-946A-D1C3706D80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69045-D599-4C4D-B290-6A0B7504A863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AB65-A4EC-4822-A103-F70FBFB582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576B5-EC41-4FAA-B3CC-D11107D2D332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2C158-BE48-4092-B7DB-0F1A5BDEF0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08719-733F-4663-8700-ABB4EE75DDAB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D1694-B4A1-43E5-91B5-7F39E43F57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50CB0-FCEC-40F9-A633-2EC4DA51DC00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FE0B4-BBD1-4462-AB37-60156FB84EB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C8B78-847A-4E4F-B5C3-6D5FBDF6D85C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1E73B-4351-4891-88FF-FB606CD27D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42939"/>
            <a:ext cx="2057400" cy="54832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42939"/>
            <a:ext cx="6019800" cy="54832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F183F-87F8-4531-BFE8-3100F8817292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6749C-3B13-4390-8F81-BDC61586F4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>
    <p:cover dir="d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C8644-70B1-41B8-B6BE-9160C5A19A7C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D7727-43EC-4888-A30B-ED930470451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7C7C6-E7BE-4B6F-BFFE-7CD0BE312648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F5D4D-ED52-43B5-AE97-12E2B0DFBB5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3E537-7ED4-415C-AB07-A4E407B9A47A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E758B-A422-4396-8ED7-97C4CEBE799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82897-435D-4F74-8D11-0DF66BA9754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E4F44-78B4-4BB8-A725-B5C1052089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F7A25-3D04-48DB-9F87-3580817A40B2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108A8-4FB2-45C2-B4B8-7547565DFAE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209D3-D236-4E26-B278-BC81CA0BD755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46BB9-CB25-4B4A-B1C3-253F1874720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4ADC5-4340-4A47-99DB-F7F304DF9B7D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FC649-CD8B-4C42-A785-23724F466D2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E680F-EE2D-4D01-9CFA-12CF1F214F2E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C17B9-3C61-4E5C-80A1-5DF6FE57F49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747CB-8CF7-457D-B29C-6B55647AD8F3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9FBC4-1773-43A6-A73F-79F3D2F1F66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EC1F4-0528-4826-8EB2-A0782993617B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59C43-863B-43E1-B1B9-10C2055B6E0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1BA4-B848-4D01-B269-1682A5ACDCF5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57E84-10D0-48FC-869C-DDB97924FA5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81561-A9F4-4338-AC2C-CEC545A2A2B2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F0571-2FF0-4363-B87C-6AB063804F8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501A3-6139-43B3-AE29-3F8EB5364C91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35B2B-6F82-4B55-8883-851EC987613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8DA9-9B92-4D88-93D4-E12FDA2A7EC3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EB9C1-B27B-4B44-B53E-B7502D6F5A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C8972-50E7-4E0D-A3DC-42704C549A45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F4E41-DFB4-423B-88DD-8E593F54830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A35CE-26A0-456A-8A33-EC7ADD1F872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1A0F1-E9B0-4217-887A-A25FE40FEC7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D341D-E243-4D1D-AD0B-72F3F5B7D9BA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138BA-D465-4BF5-8D3C-D179F468A1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04DEF-4F8C-44AA-9C66-56A531981546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E8339-21DA-4E5C-B0B9-1C761073A77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D31-7E91-44DB-AABC-39DECA989927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DD7C0-9708-432E-91C8-874799BAF5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C453C-E250-4973-A294-D1CFA382882F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F327B-109F-4EDA-A23F-42847FF740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C52F-327E-4792-A556-279B50F2C70B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F6EDE-0555-4F79-8664-8401C0B4EB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B7B30-DC2D-4ADA-9B5B-DEF5512904DC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3DE02-A711-4F32-B6A7-79B8FEB0C8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cover dir="d"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 descr="어두운 수평선"/>
          <p:cNvSpPr>
            <a:spLocks noChangeArrowheads="1"/>
          </p:cNvSpPr>
          <p:nvPr/>
        </p:nvSpPr>
        <p:spPr bwMode="auto">
          <a:xfrm>
            <a:off x="0" y="0"/>
            <a:ext cx="9144000" cy="1773238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3419476" y="2565400"/>
            <a:ext cx="5561013" cy="19431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3351" y="5487988"/>
            <a:ext cx="6400800" cy="533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23851" y="606426"/>
            <a:ext cx="22589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chemeClr val="accent1"/>
                </a:solidFill>
                <a:latin typeface="Arial" pitchFamily="34" charset="0"/>
                <a:ea typeface="Gulim" pitchFamily="2" charset="-127"/>
              </a:rPr>
              <a:t>Company</a:t>
            </a:r>
            <a:r>
              <a:rPr lang="en-US" sz="2400" b="1">
                <a:latin typeface="Arial" pitchFamily="34" charset="0"/>
                <a:ea typeface="Gulim" pitchFamily="2" charset="-127"/>
              </a:rPr>
              <a:t> </a:t>
            </a:r>
            <a:r>
              <a:rPr lang="en-US" sz="2800" b="1">
                <a:latin typeface="Arial" pitchFamily="34" charset="0"/>
                <a:ea typeface="Gulim" pitchFamily="2" charset="-127"/>
              </a:rPr>
              <a:t>LOGO</a:t>
            </a:r>
          </a:p>
        </p:txBody>
      </p:sp>
    </p:spTree>
  </p:cSld>
  <p:clrMapOvr>
    <a:masterClrMapping/>
  </p:clrMapOvr>
  <p:transition>
    <p:cover dir="d"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A166DE-25CE-4A2F-A07C-2C93169BAC05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F665E-A8E0-42C2-9324-6C70C6148E95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981076"/>
            <a:ext cx="4068763" cy="5343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450" y="981076"/>
            <a:ext cx="4070351" cy="5343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58DC0D-F289-4C5D-B881-1068401B69F8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31AE58-C5CA-439A-93E4-D99A08E8C1FA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B1CDC-3642-460F-8FF7-D8E6FF4EC2EC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31ED43-59D3-4408-AB63-5432C7BA3816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C05982-55AF-45EE-9B8B-80C63D0CCC07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85D33-4151-4228-B473-80BBB89BDDAA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19967-A889-433F-8AEA-B69F8DFB6C4A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4" y="227014"/>
            <a:ext cx="2071687" cy="60975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9" y="227014"/>
            <a:ext cx="6067425" cy="60975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D1C32-F6B5-45B0-B1AA-002544CC990A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227013"/>
            <a:ext cx="7129463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5288" y="981076"/>
            <a:ext cx="4068763" cy="5343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450" y="981076"/>
            <a:ext cx="4070351" cy="5343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27025" y="6477000"/>
            <a:ext cx="25146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67626" y="260351"/>
            <a:ext cx="1312863" cy="431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276600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4125B8E-BD7E-4B74-859F-04D3902883C3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11CEFA-81D7-4041-B6A9-39ACA4DE8E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DF52B-17DA-4003-8014-9DEACAB5DD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2435BC-7A15-48F9-A677-1BD2851A8B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D74A8-65DE-496E-9F7A-E2FF9C521D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4F671-0D73-4EB1-93B4-38EF51DFEE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13AFE-0089-4887-9F6D-50907F4649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91CFD-AA7F-4643-8B79-BBF7247717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BE8DFF-B450-489C-8C07-08F141EBAE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E4142-AD7D-4838-A0C0-8088DD5A64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C93770-90DA-4180-B1FA-BD00DAC322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5C6BE-FC50-422C-928B-13E5F4DB43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C544D-26D9-4028-B36E-1D197379AC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123BC-A899-4FE7-A2CA-43FAECB8F0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45BAC-3085-49CC-A57A-48316B51EF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848BF5-5B71-4944-A27F-BF59C84078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CD57E-4A93-4460-8222-F59864E638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FFFB0-9D67-4436-90D1-A8BADEB7AE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0EF023-B8E3-4CD9-B004-663BCF5B5D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59915-D587-4E90-9EBA-3C21450617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EF055-0CA3-4626-A68E-41BE17CA2E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D7A9B-04D9-4804-A1CE-E8F5FE7C1A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F937E-4DC7-4BBF-914A-155272938D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5.jpe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image" Target="../media/image17.jpe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image" Target="../media/image17.jpeg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image" Target="../media/image18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8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image" Target="../media/image20.png"/><Relationship Id="rId10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vmlDrawing" Target="../drawings/vmlDrawing1.v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 descr="14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矩形 5"/>
          <p:cNvSpPr>
            <a:spLocks noChangeArrowheads="1"/>
          </p:cNvSpPr>
          <p:nvPr/>
        </p:nvSpPr>
        <p:spPr bwMode="auto">
          <a:xfrm>
            <a:off x="0" y="1"/>
            <a:ext cx="9144000" cy="642938"/>
          </a:xfrm>
          <a:prstGeom prst="rect">
            <a:avLst/>
          </a:prstGeom>
          <a:solidFill>
            <a:schemeClr val="bg1">
              <a:alpha val="64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2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7476"/>
            <a:ext cx="8229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cover dir="d"/>
  </p:transition>
  <p:txStyles>
    <p:titleStyle>
      <a:lvl1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黑体" charset="-122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黑体" charset="-122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黑体" charset="-122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黑体" charset="-122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黑体" charset="-122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黑体" charset="-122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黑体" charset="-122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黑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>
              <a:defRPr/>
            </a:pPr>
            <a:fld id="{5DF2258B-AF74-4A0C-AF89-A21DADA7F49D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>
              <a:defRPr/>
            </a:pPr>
            <a:fld id="{7DE0914B-CCBF-432E-AD85-53047215BE6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347F0B1-864D-4C19-B0B0-14A7A0952513}" type="slidenum">
              <a:rPr lang="zh-CN" alt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黑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黑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黑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黑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黑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黑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黑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黑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72747E1-BED9-4DD8-8D65-01CDA66C3A5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>
              <a:defRPr/>
            </a:pPr>
            <a:fld id="{5DF2258B-AF74-4A0C-AF89-A21DADA7F49D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>
              <a:defRPr/>
            </a:pPr>
            <a:fld id="{7DE0914B-CCBF-432E-AD85-53047215BE6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>
              <a:defRPr/>
            </a:pPr>
            <a:fld id="{5DF2258B-AF74-4A0C-AF89-A21DADA7F49D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>
              <a:defRPr/>
            </a:pPr>
            <a:fld id="{7DE0914B-CCBF-432E-AD85-53047215BE6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배너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285750"/>
            <a:ext cx="9144000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2413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未知"/>
          <p:cNvSpPr>
            <a:spLocks/>
          </p:cNvSpPr>
          <p:nvPr/>
        </p:nvSpPr>
        <p:spPr bwMode="auto">
          <a:xfrm>
            <a:off x="1" y="950913"/>
            <a:ext cx="9150351" cy="461962"/>
          </a:xfrm>
          <a:custGeom>
            <a:avLst/>
            <a:gdLst/>
            <a:ahLst/>
            <a:cxnLst>
              <a:cxn ang="0">
                <a:pos x="4" y="365"/>
              </a:cxn>
              <a:cxn ang="0">
                <a:pos x="0" y="246"/>
              </a:cxn>
              <a:cxn ang="0">
                <a:pos x="1837" y="32"/>
              </a:cxn>
              <a:cxn ang="0">
                <a:pos x="3970" y="52"/>
              </a:cxn>
              <a:cxn ang="0">
                <a:pos x="5764" y="231"/>
              </a:cxn>
              <a:cxn ang="0">
                <a:pos x="5768" y="366"/>
              </a:cxn>
              <a:cxn ang="0">
                <a:pos x="4" y="365"/>
              </a:cxn>
            </a:cxnLst>
            <a:rect l="0" t="0" r="r" b="b"/>
            <a:pathLst>
              <a:path w="5768" h="366">
                <a:moveTo>
                  <a:pt x="4" y="365"/>
                </a:moveTo>
                <a:lnTo>
                  <a:pt x="0" y="246"/>
                </a:lnTo>
                <a:cubicBezTo>
                  <a:pt x="304" y="192"/>
                  <a:pt x="1175" y="64"/>
                  <a:pt x="1837" y="32"/>
                </a:cubicBezTo>
                <a:cubicBezTo>
                  <a:pt x="2499" y="0"/>
                  <a:pt x="3316" y="19"/>
                  <a:pt x="3970" y="52"/>
                </a:cubicBezTo>
                <a:cubicBezTo>
                  <a:pt x="4624" y="85"/>
                  <a:pt x="5464" y="179"/>
                  <a:pt x="5764" y="231"/>
                </a:cubicBezTo>
                <a:lnTo>
                  <a:pt x="5768" y="366"/>
                </a:lnTo>
                <a:lnTo>
                  <a:pt x="4" y="36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25452" y="6524625"/>
            <a:ext cx="8353425" cy="0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333375"/>
            <a:ext cx="784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508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16688" y="0"/>
            <a:ext cx="2514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Gulim" pitchFamily="2" charset="-127"/>
              </a:defRPr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50875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n-lt"/>
                <a:ea typeface="Gulim" pitchFamily="2" charset="-127"/>
              </a:defRPr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76600" y="650875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Gulim" pitchFamily="2" charset="-127"/>
              </a:defRPr>
            </a:lvl1pPr>
          </a:lstStyle>
          <a:p>
            <a:fld id="{0A9248D0-77CA-4119-9885-5FC2457BE7E7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ransition>
    <p:cover dir="d"/>
  </p:transition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v"/>
        <a:defRPr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4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单击此处编辑母版文本样式</a:t>
            </a:r>
          </a:p>
          <a:p>
            <a:pPr lvl="1"/>
            <a:r>
              <a:rPr lang="en-US" smtClean="0"/>
              <a:t>第二级</a:t>
            </a:r>
          </a:p>
          <a:p>
            <a:pPr lvl="2"/>
            <a:r>
              <a:rPr lang="en-US" smtClean="0"/>
              <a:t>第三级</a:t>
            </a:r>
          </a:p>
          <a:p>
            <a:pPr lvl="3"/>
            <a:r>
              <a:rPr lang="en-US" smtClean="0"/>
              <a:t>第四级</a:t>
            </a:r>
          </a:p>
          <a:p>
            <a:pPr lvl="4"/>
            <a:r>
              <a:rPr lang="en-US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+mn-lt"/>
              </a:defRPr>
            </a:lvl1pPr>
          </a:lstStyle>
          <a:p>
            <a:fld id="{E822AA6D-6479-4EC5-AABC-4DF8A177DBA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>
              <a:defRPr/>
            </a:pPr>
            <a:fld id="{5DF2258B-AF74-4A0C-AF89-A21DADA7F49D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>
              <a:defRPr/>
            </a:pPr>
            <a:fld id="{7DE0914B-CCBF-432E-AD85-53047215BE6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ransition>
    <p:cover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ea typeface="微软雅黑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ea typeface="微软雅黑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ea typeface="微软雅黑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ea typeface="微软雅黑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ea typeface="微软雅黑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ea typeface="微软雅黑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ea typeface="微软雅黑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ea typeface="微软雅黑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fld id="{FB1537BF-83F5-4FBE-954B-A06DDE4E0557}" type="datetimeFigureOut">
              <a:rPr lang="zh-CN" altLang="en-US"/>
              <a:pPr/>
              <a:t>2019/12/18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A0F0D4C7-3755-48DC-8E5A-C3E2CF0706F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Documents and Settings\鱼不愚\桌面\未标题-1副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42939"/>
            <a:ext cx="82296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8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029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23084C5F-0FEE-4FF4-AC69-8E2EFD3E7605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1030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1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1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FBC03D4-35F1-4CCB-A357-CFBA642F7B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>
    <p:cover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Calibri" pitchFamily="34" charset="0"/>
          <a:ea typeface="宋体" charset="-122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Calibri" pitchFamily="34" charset="0"/>
          <a:ea typeface="宋体" charset="-122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Calibri" pitchFamily="34" charset="0"/>
          <a:ea typeface="宋体" charset="-122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  <a:ea typeface="宋体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  <a:ea typeface="宋体" charset="-122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  <a:ea typeface="宋体" charset="-122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  <a:ea typeface="宋体" charset="-122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  <a:ea typeface="宋体" charset="-122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鱼不愚\桌面\未标题-1副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6" descr="C:\Documents and Settings\鱼不愚\桌面\未标题-1副本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42939"/>
            <a:ext cx="82296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FD8C576-928D-4E17-9EFC-B55B12C3EFFA}" type="datetimeFigureOut">
              <a:rPr lang="zh-CN" altLang="en-US"/>
              <a:pPr>
                <a:defRPr/>
              </a:pPr>
              <a:t>2019/12/18</a:t>
            </a:fld>
            <a:endParaRPr lang="zh-CN" altLang="en-US"/>
          </a:p>
        </p:txBody>
      </p:sp>
      <p:sp>
        <p:nvSpPr>
          <p:cNvPr id="205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1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5136807-C6EE-40FF-B6D4-A47F845725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ransition>
    <p:cover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经典特宋简" pitchFamily="1" charset="-122"/>
          <a:ea typeface="经典特宋简" pitchFamily="1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Calibri" pitchFamily="34" charset="0"/>
          <a:ea typeface="宋体" charset="-122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Calibri" pitchFamily="34" charset="0"/>
          <a:ea typeface="宋体" charset="-122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Calibri" pitchFamily="34" charset="0"/>
          <a:ea typeface="宋体" charset="-122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  <a:ea typeface="宋体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  <a:ea typeface="宋体" charset="-122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  <a:ea typeface="宋体" charset="-122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  <a:ea typeface="宋体" charset="-122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  <a:ea typeface="宋体" charset="-122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>
              <a:defRPr/>
            </a:pPr>
            <a:fld id="{A4DE9AE0-D0E5-4888-BD18-E4E072FB76C4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>
              <a:defRPr/>
            </a:pPr>
            <a:fld id="{4984012B-D458-4AA1-9C99-2B14C513C33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>
              <a:defRPr/>
            </a:pPr>
            <a:fld id="{5DF2258B-AF74-4A0C-AF89-A21DADA7F49D}" type="datetimeFigureOut">
              <a:rPr lang="zh-CN" altLang="en-US"/>
              <a:pPr>
                <a:defRPr/>
              </a:pPr>
              <a:t>2019/12/18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>
              <a:defRPr/>
            </a:pPr>
            <a:fld id="{7DE0914B-CCBF-432E-AD85-53047215BE6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260351"/>
            <a:ext cx="7596188" cy="5762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latinLnBrk="1" hangingPunct="1"/>
            <a:endParaRPr lang="ko-KR" altLang="en-US">
              <a:solidFill>
                <a:schemeClr val="accent2"/>
              </a:solidFill>
              <a:latin typeface="Gulim" pitchFamily="2" charset="-127"/>
              <a:ea typeface="Gulim" pitchFamily="2" charset="-127"/>
            </a:endParaRPr>
          </a:p>
        </p:txBody>
      </p:sp>
      <p:sp>
        <p:nvSpPr>
          <p:cNvPr id="1027" name="Rectangle 3" descr="어두운 수평선"/>
          <p:cNvSpPr>
            <a:spLocks noChangeArrowheads="1"/>
          </p:cNvSpPr>
          <p:nvPr/>
        </p:nvSpPr>
        <p:spPr bwMode="auto">
          <a:xfrm>
            <a:off x="1" y="333376"/>
            <a:ext cx="7596188" cy="417513"/>
          </a:xfrm>
          <a:prstGeom prst="rect">
            <a:avLst/>
          </a:prstGeom>
          <a:blipFill dpi="0" rotWithShape="0">
            <a:blip r:embed="rId1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339977" y="1441450"/>
          <a:ext cx="6804025" cy="5416550"/>
        </p:xfrm>
        <a:graphic>
          <a:graphicData uri="http://schemas.openxmlformats.org/presentationml/2006/ole">
            <p:oleObj spid="_x0000_s18434" r:id="rId16" imgW="8533333" imgH="6793651" progId="">
              <p:embed/>
            </p:oleObj>
          </a:graphicData>
        </a:graphic>
      </p:graphicFrame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68314" y="6526214"/>
            <a:ext cx="8351837" cy="1587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763589"/>
            <a:ext cx="9144000" cy="730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395289" y="227013"/>
            <a:ext cx="71294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981076"/>
            <a:ext cx="8291512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Gulim" pitchFamily="2" charset="-127"/>
              </a:defRPr>
            </a:lvl1pPr>
          </a:lstStyle>
          <a:p>
            <a:r>
              <a:rPr lang="zh-CN" altLang="en-US"/>
              <a:t>wps.cn/moban</a:t>
            </a:r>
            <a:endParaRPr lang="en-US" altLang="en-US"/>
          </a:p>
          <a:p>
            <a:endParaRPr lang="en-US" alt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667626" y="260351"/>
            <a:ext cx="13128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latin typeface="+mn-lt"/>
                <a:ea typeface="Gulim" pitchFamily="2" charset="-127"/>
              </a:defRPr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76600" y="64770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Gulim" pitchFamily="2" charset="-127"/>
              </a:defRPr>
            </a:lvl1pPr>
          </a:lstStyle>
          <a:p>
            <a:fld id="{6C562B44-CCB7-41F5-8991-5AB26F91D651}" type="slidenum">
              <a:rPr lang="ko-KR" alt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</p:sldLayoutIdLst>
  <p:transition>
    <p:cover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v"/>
        <a:defRPr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4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单击此处编辑母版文本样式</a:t>
            </a:r>
          </a:p>
          <a:p>
            <a:pPr lvl="1"/>
            <a:r>
              <a:rPr lang="en-US" smtClean="0"/>
              <a:t>第二级</a:t>
            </a:r>
          </a:p>
          <a:p>
            <a:pPr lvl="2"/>
            <a:r>
              <a:rPr lang="en-US" smtClean="0"/>
              <a:t>第三级</a:t>
            </a:r>
          </a:p>
          <a:p>
            <a:pPr lvl="3"/>
            <a:r>
              <a:rPr lang="en-US" smtClean="0"/>
              <a:t>第四级</a:t>
            </a:r>
          </a:p>
          <a:p>
            <a:pPr lvl="4"/>
            <a:r>
              <a:rPr lang="en-US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58F57314-5D64-4FEB-99BA-E7CF3BE7952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单击此处编辑母版文本样式</a:t>
            </a:r>
          </a:p>
          <a:p>
            <a:pPr lvl="1"/>
            <a:r>
              <a:rPr lang="en-US" smtClean="0"/>
              <a:t>第二级</a:t>
            </a:r>
          </a:p>
          <a:p>
            <a:pPr lvl="2"/>
            <a:r>
              <a:rPr lang="en-US" smtClean="0"/>
              <a:t>第三级</a:t>
            </a:r>
          </a:p>
          <a:p>
            <a:pPr lvl="3"/>
            <a:r>
              <a:rPr lang="en-US" smtClean="0"/>
              <a:t>第四级</a:t>
            </a:r>
          </a:p>
          <a:p>
            <a:pPr lvl="4"/>
            <a:r>
              <a:rPr lang="en-US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+mn-lt"/>
              </a:defRPr>
            </a:lvl1pPr>
          </a:lstStyle>
          <a:p>
            <a:fld id="{E822AA6D-6479-4EC5-AABC-4DF8A177DBA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ransition>
    <p:cover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029594"/>
            <a:ext cx="8348417" cy="895350"/>
          </a:xfrm>
        </p:spPr>
        <p:txBody>
          <a:bodyPr/>
          <a:lstStyle/>
          <a:p>
            <a:r>
              <a:rPr lang="id-ID" sz="8800" b="0" dirty="0" smtClean="0">
                <a:solidFill>
                  <a:schemeClr val="tx1"/>
                </a:solidFill>
                <a:latin typeface="Lobster 1.4" pitchFamily="50" charset="0"/>
              </a:rPr>
              <a:t>Situnkin</a:t>
            </a:r>
            <a:br>
              <a:rPr lang="id-ID" sz="8800" b="0" dirty="0" smtClean="0">
                <a:solidFill>
                  <a:schemeClr val="tx1"/>
                </a:solidFill>
                <a:latin typeface="Lobster 1.4" pitchFamily="50" charset="0"/>
              </a:rPr>
            </a:br>
            <a:r>
              <a:rPr lang="id-ID" sz="1800" b="0" dirty="0" smtClean="0">
                <a:solidFill>
                  <a:schemeClr val="tx1"/>
                </a:solidFill>
                <a:latin typeface="Lobster 1.4" pitchFamily="50" charset="0"/>
              </a:rPr>
              <a:t>Aplikasi Perencanaan, Penilaian, Monitoring dan Evaluasi Kinerja Pegawai</a:t>
            </a:r>
            <a:endParaRPr lang="en-US" sz="1800" b="0" dirty="0">
              <a:solidFill>
                <a:schemeClr val="tx1"/>
              </a:solidFill>
              <a:latin typeface="Lobster 1.4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984" y="5085184"/>
            <a:ext cx="8345016" cy="693738"/>
          </a:xfrm>
        </p:spPr>
        <p:txBody>
          <a:bodyPr/>
          <a:lstStyle/>
          <a:p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Dinas Kominfo Kabupaten Solok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cover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539552" y="1196752"/>
          <a:ext cx="8001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23" name="TextBox 4"/>
          <p:cNvSpPr txBox="1">
            <a:spLocks noChangeArrowheads="1"/>
          </p:cNvSpPr>
          <p:nvPr/>
        </p:nvSpPr>
        <p:spPr bwMode="auto">
          <a:xfrm>
            <a:off x="6143625" y="1987550"/>
            <a:ext cx="186531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SKP yang berkorelasi dengan KPI </a:t>
            </a:r>
            <a:r>
              <a:rPr lang="id-ID" sz="1600"/>
              <a:t>instansi</a:t>
            </a:r>
            <a:endParaRPr lang="en-US" sz="1600"/>
          </a:p>
        </p:txBody>
      </p:sp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7358063" y="4572000"/>
            <a:ext cx="15430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Informasi</a:t>
            </a:r>
            <a:r>
              <a:rPr lang="en-US" sz="1600" dirty="0"/>
              <a:t> </a:t>
            </a:r>
            <a:r>
              <a:rPr lang="en-US" sz="1600" dirty="0" err="1"/>
              <a:t>Kinerja</a:t>
            </a:r>
            <a:r>
              <a:rPr lang="en-US" sz="1600" dirty="0"/>
              <a:t> PNS</a:t>
            </a: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255588" y="4149080"/>
            <a:ext cx="21018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dirty="0" err="1"/>
              <a:t>Pemeringkatan</a:t>
            </a:r>
            <a:r>
              <a:rPr lang="en-US" sz="1400" dirty="0"/>
              <a:t> </a:t>
            </a:r>
          </a:p>
          <a:p>
            <a:pPr marL="285750" indent="-285750">
              <a:buFontTx/>
              <a:buChar char="-"/>
            </a:pPr>
            <a:r>
              <a:rPr lang="en-US" sz="1400" dirty="0" err="1"/>
              <a:t>Penghargaan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Hukuman</a:t>
            </a:r>
            <a:endParaRPr lang="en-US" sz="1400" dirty="0"/>
          </a:p>
        </p:txBody>
      </p:sp>
      <p:sp>
        <p:nvSpPr>
          <p:cNvPr id="5126" name="Title 1"/>
          <p:cNvSpPr>
            <a:spLocks noGrp="1"/>
          </p:cNvSpPr>
          <p:nvPr>
            <p:ph type="title"/>
          </p:nvPr>
        </p:nvSpPr>
        <p:spPr>
          <a:xfrm>
            <a:off x="2308547" y="-27384"/>
            <a:ext cx="6511925" cy="735236"/>
          </a:xfrm>
        </p:spPr>
        <p:txBody>
          <a:bodyPr/>
          <a:lstStyle/>
          <a:p>
            <a:r>
              <a:rPr lang="en-US" sz="3600" b="1" dirty="0" smtClean="0"/>
              <a:t>SIKLUS MANAJEMEN KINERJA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403648" y="1196752"/>
            <a:ext cx="6436527" cy="4156075"/>
            <a:chOff x="2500313" y="1831975"/>
            <a:chExt cx="6436527" cy="4156075"/>
          </a:xfrm>
        </p:grpSpPr>
        <p:sp>
          <p:nvSpPr>
            <p:cNvPr id="2" name="Rectangle 1"/>
            <p:cNvSpPr/>
            <p:nvPr/>
          </p:nvSpPr>
          <p:spPr>
            <a:xfrm>
              <a:off x="5879294" y="2130053"/>
              <a:ext cx="3057546" cy="2357454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000" dirty="0"/>
                <a:t>a. </a:t>
              </a:r>
              <a:r>
                <a:rPr lang="en-US" sz="2400" b="1" dirty="0" err="1"/>
                <a:t>orientasi</a:t>
              </a:r>
              <a:r>
                <a:rPr lang="en-US" sz="2400" b="1" dirty="0"/>
                <a:t> </a:t>
              </a:r>
              <a:r>
                <a:rPr lang="en-US" sz="2400" b="1" dirty="0" err="1"/>
                <a:t>pelayanan</a:t>
              </a:r>
              <a:r>
                <a:rPr lang="en-US" sz="2400" b="1" dirty="0"/>
                <a:t>;</a:t>
              </a:r>
              <a:endParaRPr lang="en-US" sz="2400" dirty="0"/>
            </a:p>
            <a:p>
              <a:pPr>
                <a:defRPr/>
              </a:pPr>
              <a:r>
                <a:rPr lang="en-US" sz="2400" b="1" dirty="0"/>
                <a:t>b. </a:t>
              </a:r>
              <a:r>
                <a:rPr lang="en-US" sz="2400" b="1" dirty="0" err="1"/>
                <a:t>komitmen</a:t>
              </a:r>
              <a:r>
                <a:rPr lang="en-US" sz="2400" b="1" dirty="0"/>
                <a:t>;</a:t>
              </a:r>
              <a:endParaRPr lang="en-US" sz="2400" dirty="0"/>
            </a:p>
            <a:p>
              <a:pPr>
                <a:defRPr/>
              </a:pPr>
              <a:r>
                <a:rPr lang="en-US" sz="2400" b="1" dirty="0"/>
                <a:t>c. </a:t>
              </a:r>
              <a:r>
                <a:rPr lang="en-US" sz="2400" b="1" dirty="0" err="1"/>
                <a:t>inisiatif</a:t>
              </a:r>
              <a:r>
                <a:rPr lang="en-US" sz="2400" b="1" dirty="0"/>
                <a:t> </a:t>
              </a:r>
              <a:r>
                <a:rPr lang="en-US" sz="2400" b="1" dirty="0" err="1"/>
                <a:t>kerja</a:t>
              </a:r>
              <a:r>
                <a:rPr lang="en-US" sz="2400" b="1" dirty="0"/>
                <a:t>;</a:t>
              </a:r>
              <a:endParaRPr lang="en-US" sz="2400" dirty="0"/>
            </a:p>
            <a:p>
              <a:pPr>
                <a:defRPr/>
              </a:pPr>
              <a:r>
                <a:rPr lang="en-US" sz="2400" b="1" dirty="0"/>
                <a:t>d. </a:t>
              </a:r>
              <a:r>
                <a:rPr lang="en-US" sz="2400" b="1" dirty="0" err="1"/>
                <a:t>kerja</a:t>
              </a:r>
              <a:r>
                <a:rPr lang="en-US" sz="2400" b="1" dirty="0"/>
                <a:t> </a:t>
              </a:r>
              <a:r>
                <a:rPr lang="en-US" sz="2400" b="1" dirty="0" err="1"/>
                <a:t>sama</a:t>
              </a:r>
              <a:r>
                <a:rPr lang="en-US" sz="2400" b="1" dirty="0"/>
                <a:t>; </a:t>
              </a:r>
              <a:r>
                <a:rPr lang="en-US" sz="2400" b="1" dirty="0" err="1"/>
                <a:t>dan</a:t>
              </a:r>
              <a:endParaRPr lang="en-US" sz="2400" dirty="0"/>
            </a:p>
            <a:p>
              <a:pPr>
                <a:defRPr/>
              </a:pPr>
              <a:r>
                <a:rPr lang="en-US" sz="2400" b="1" dirty="0"/>
                <a:t>e. </a:t>
              </a:r>
              <a:r>
                <a:rPr lang="en-US" sz="2400" b="1" dirty="0" err="1"/>
                <a:t>kepemimpinan</a:t>
              </a:r>
              <a:r>
                <a:rPr lang="en-US" sz="2400" b="1" dirty="0"/>
                <a:t>.</a:t>
              </a:r>
              <a:endParaRPr lang="en-US" sz="2400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2510991" y="2201491"/>
              <a:ext cx="3214710" cy="228601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Wingdings" panose="05000000000000000000" pitchFamily="2" charset="2"/>
                <a:buChar char="Ø"/>
                <a:defRPr/>
              </a:pPr>
              <a:r>
                <a:rPr lang="en-US" sz="2800" dirty="0"/>
                <a:t> </a:t>
              </a:r>
              <a:r>
                <a:rPr lang="en-US" sz="2800" dirty="0" err="1"/>
                <a:t>Kuantitas</a:t>
              </a:r>
              <a:endParaRPr lang="en-US" sz="2800" dirty="0"/>
            </a:p>
            <a:p>
              <a:pPr algn="ctr">
                <a:buFont typeface="Wingdings" panose="05000000000000000000" pitchFamily="2" charset="2"/>
                <a:buChar char="Ø"/>
                <a:defRPr/>
              </a:pPr>
              <a:r>
                <a:rPr lang="en-US" sz="2800" dirty="0" err="1"/>
                <a:t>Kualitas</a:t>
              </a:r>
              <a:endParaRPr lang="en-US" sz="2800" dirty="0"/>
            </a:p>
            <a:p>
              <a:pPr algn="ctr">
                <a:buFont typeface="Wingdings" panose="05000000000000000000" pitchFamily="2" charset="2"/>
                <a:buChar char="Ø"/>
                <a:defRPr/>
              </a:pPr>
              <a:r>
                <a:rPr lang="en-US" sz="2800" dirty="0" err="1"/>
                <a:t>Waktu</a:t>
              </a:r>
              <a:endParaRPr lang="id-ID" sz="2800" dirty="0"/>
            </a:p>
            <a:p>
              <a:pPr algn="ctr">
                <a:buFont typeface="Wingdings" panose="05000000000000000000" pitchFamily="2" charset="2"/>
                <a:buChar char="Ø"/>
                <a:defRPr/>
              </a:pPr>
              <a:r>
                <a:rPr lang="id-ID" sz="2800" dirty="0"/>
                <a:t>Biaya</a:t>
              </a:r>
              <a:endParaRPr lang="en-US" sz="2800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2500313" y="1831975"/>
              <a:ext cx="3240087" cy="441325"/>
            </a:xfrm>
            <a:prstGeom prst="roundRect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49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000" b="1" dirty="0">
                  <a:solidFill>
                    <a:schemeClr val="accent6">
                      <a:lumMod val="50000"/>
                    </a:schemeClr>
                  </a:solidFill>
                </a:rPr>
                <a:t>Penilaian</a:t>
              </a:r>
              <a:r>
                <a:rPr lang="en-US" sz="2000" b="1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id-ID" sz="2000" b="1" dirty="0">
                  <a:solidFill>
                    <a:schemeClr val="accent6">
                      <a:lumMod val="50000"/>
                    </a:schemeClr>
                  </a:solidFill>
                </a:rPr>
                <a:t>SKP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5873750" y="1831975"/>
              <a:ext cx="3052763" cy="441325"/>
            </a:xfrm>
            <a:prstGeom prst="roundRect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49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000" b="1" dirty="0">
                  <a:solidFill>
                    <a:schemeClr val="accent6">
                      <a:lumMod val="50000"/>
                    </a:schemeClr>
                  </a:solidFill>
                </a:rPr>
                <a:t>Penilaian Perilaku</a:t>
              </a:r>
              <a:r>
                <a:rPr lang="en-US" sz="2000" b="1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en-US" sz="2000" b="1" dirty="0" err="1">
                  <a:solidFill>
                    <a:schemeClr val="accent6">
                      <a:lumMod val="50000"/>
                    </a:schemeClr>
                  </a:solidFill>
                </a:rPr>
                <a:t>Kerja</a:t>
              </a:r>
              <a:endParaRPr lang="id-ID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 rot="16200000" flipH="1">
              <a:off x="3974307" y="4631531"/>
              <a:ext cx="290512" cy="3175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121150" y="4778375"/>
              <a:ext cx="3455988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7423945" y="4625181"/>
              <a:ext cx="290512" cy="15875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5848350" y="4778375"/>
              <a:ext cx="0" cy="360363"/>
            </a:xfrm>
            <a:prstGeom prst="straightConnector1">
              <a:avLst/>
            </a:prstGeom>
            <a:ln w="539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"/>
            <p:cNvSpPr/>
            <p:nvPr/>
          </p:nvSpPr>
          <p:spPr>
            <a:xfrm>
              <a:off x="2770188" y="5259388"/>
              <a:ext cx="6102350" cy="728662"/>
            </a:xfrm>
            <a:prstGeom prst="roundRect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49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4400" b="1" dirty="0">
                  <a:solidFill>
                    <a:schemeClr val="accent6">
                      <a:lumMod val="50000"/>
                    </a:schemeClr>
                  </a:solidFill>
                </a:rPr>
                <a:t>Penilaian </a:t>
              </a:r>
              <a:r>
                <a:rPr lang="en-US" sz="4400" b="1" dirty="0" err="1">
                  <a:solidFill>
                    <a:schemeClr val="accent6">
                      <a:lumMod val="50000"/>
                    </a:schemeClr>
                  </a:solidFill>
                </a:rPr>
                <a:t>Kinerja</a:t>
              </a:r>
              <a:r>
                <a:rPr lang="en-US" sz="4400" b="1" dirty="0">
                  <a:solidFill>
                    <a:schemeClr val="accent6">
                      <a:lumMod val="50000"/>
                    </a:schemeClr>
                  </a:solidFill>
                </a:rPr>
                <a:t> PNS</a:t>
              </a:r>
              <a:endParaRPr lang="id-ID" sz="4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6159" name="AutoShape 26"/>
          <p:cNvSpPr>
            <a:spLocks/>
          </p:cNvSpPr>
          <p:nvPr/>
        </p:nvSpPr>
        <p:spPr bwMode="auto">
          <a:xfrm>
            <a:off x="539552" y="-14411"/>
            <a:ext cx="8169275" cy="70710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 defTabSz="825500" hangingPunct="0">
              <a:lnSpc>
                <a:spcPct val="160000"/>
              </a:lnSpc>
            </a:pPr>
            <a:r>
              <a:rPr lang="sv-SE" altLang="en-US" sz="3200" b="1" dirty="0">
                <a:solidFill>
                  <a:srgbClr val="002060"/>
                </a:solidFill>
                <a:latin typeface="Montserrat"/>
                <a:ea typeface="MS PGothic" pitchFamily="34" charset="-128"/>
                <a:sym typeface="Lato"/>
              </a:rPr>
              <a:t>PENILAIAN KINERJA PNS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71750" y="1"/>
            <a:ext cx="5929313" cy="692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rgbClr val="000B74"/>
                </a:solidFill>
                <a:latin typeface="Berlin Sans FB" pitchFamily="34" charset="0"/>
              </a:rPr>
              <a:t>PERENCANAAN KINERJA</a:t>
            </a:r>
          </a:p>
        </p:txBody>
      </p:sp>
      <p:sp>
        <p:nvSpPr>
          <p:cNvPr id="5" name="Oval 4"/>
          <p:cNvSpPr/>
          <p:nvPr/>
        </p:nvSpPr>
        <p:spPr>
          <a:xfrm>
            <a:off x="3357563" y="1785938"/>
            <a:ext cx="1785937" cy="2000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/>
              <a:t>SKP</a:t>
            </a:r>
          </a:p>
        </p:txBody>
      </p:sp>
      <p:sp>
        <p:nvSpPr>
          <p:cNvPr id="6" name="Oval 5"/>
          <p:cNvSpPr/>
          <p:nvPr/>
        </p:nvSpPr>
        <p:spPr>
          <a:xfrm>
            <a:off x="6786563" y="1785938"/>
            <a:ext cx="1857375" cy="2000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/>
              <a:t>PERILAKU</a:t>
            </a:r>
          </a:p>
        </p:txBody>
      </p:sp>
      <p:sp>
        <p:nvSpPr>
          <p:cNvPr id="8" name="Down Arrow 7"/>
          <p:cNvSpPr/>
          <p:nvPr/>
        </p:nvSpPr>
        <p:spPr>
          <a:xfrm>
            <a:off x="3714750" y="4000500"/>
            <a:ext cx="1000125" cy="500063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7286625" y="4000500"/>
            <a:ext cx="1000125" cy="500063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714625" y="4572000"/>
            <a:ext cx="3000375" cy="18573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600" dirty="0">
              <a:solidFill>
                <a:srgbClr val="002060"/>
              </a:solidFill>
            </a:endParaRPr>
          </a:p>
          <a:p>
            <a:pPr>
              <a:defRPr/>
            </a:pPr>
            <a:endParaRPr lang="en-US" sz="1600" dirty="0">
              <a:solidFill>
                <a:srgbClr val="002060"/>
              </a:solidFill>
            </a:endParaRPr>
          </a:p>
          <a:p>
            <a:pPr>
              <a:defRPr/>
            </a:pPr>
            <a:endParaRPr lang="en-US" sz="16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sz="1600" dirty="0">
                <a:solidFill>
                  <a:srgbClr val="002060"/>
                </a:solidFill>
              </a:rPr>
              <a:t>MEMPERHATIKAN :</a:t>
            </a:r>
          </a:p>
          <a:p>
            <a:pPr marL="361950" indent="-361950">
              <a:buFont typeface="Arial" pitchFamily="34" charset="0"/>
              <a:buChar char="•"/>
              <a:defRPr/>
            </a:pPr>
            <a:r>
              <a:rPr lang="en-US" sz="1600" dirty="0" err="1">
                <a:solidFill>
                  <a:srgbClr val="002060"/>
                </a:solidFill>
              </a:rPr>
              <a:t>Renstra</a:t>
            </a:r>
            <a:endParaRPr lang="en-US" sz="1600" dirty="0">
              <a:solidFill>
                <a:srgbClr val="002060"/>
              </a:solidFill>
            </a:endParaRPr>
          </a:p>
          <a:p>
            <a:pPr marL="361950" indent="-361950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</a:rPr>
              <a:t>PK</a:t>
            </a:r>
          </a:p>
          <a:p>
            <a:pPr marL="361950" indent="-361950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</a:rPr>
              <a:t>SOTK</a:t>
            </a:r>
          </a:p>
          <a:p>
            <a:pPr marL="361950" indent="-361950">
              <a:buFont typeface="Arial" pitchFamily="34" charset="0"/>
              <a:buChar char="•"/>
              <a:defRPr/>
            </a:pPr>
            <a:r>
              <a:rPr lang="en-US" sz="1600" dirty="0" err="1">
                <a:solidFill>
                  <a:srgbClr val="002060"/>
                </a:solidFill>
              </a:rPr>
              <a:t>Uraian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Tugas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Jabatan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atau</a:t>
            </a:r>
            <a:endParaRPr lang="en-US" sz="1600" dirty="0">
              <a:solidFill>
                <a:srgbClr val="002060"/>
              </a:solidFill>
            </a:endParaRPr>
          </a:p>
          <a:p>
            <a:pPr marL="361950" indent="-361950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</a:rPr>
              <a:t>SKP </a:t>
            </a:r>
            <a:r>
              <a:rPr lang="en-US" sz="1600" dirty="0" err="1">
                <a:solidFill>
                  <a:srgbClr val="002060"/>
                </a:solidFill>
              </a:rPr>
              <a:t>atasan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langsung</a:t>
            </a:r>
            <a:endParaRPr lang="en-US" sz="1600" dirty="0">
              <a:solidFill>
                <a:srgbClr val="002060"/>
              </a:solidFill>
            </a:endParaRPr>
          </a:p>
          <a:p>
            <a:pPr marL="361950" indent="-361950">
              <a:buFont typeface="Arial" pitchFamily="34" charset="0"/>
              <a:buChar char="•"/>
              <a:defRPr/>
            </a:pPr>
            <a:endParaRPr lang="en-US" sz="1600" dirty="0">
              <a:solidFill>
                <a:srgbClr val="002060"/>
              </a:solidFill>
            </a:endParaRPr>
          </a:p>
          <a:p>
            <a:pPr marL="361950" indent="-361950">
              <a:buFont typeface="Arial" pitchFamily="34" charset="0"/>
              <a:buChar char="•"/>
              <a:defRPr/>
            </a:pPr>
            <a:endParaRPr lang="en-US" sz="16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29375" y="4643438"/>
            <a:ext cx="2643188" cy="178593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600" dirty="0">
              <a:solidFill>
                <a:srgbClr val="000B74"/>
              </a:solidFill>
            </a:endParaRPr>
          </a:p>
          <a:p>
            <a:pPr>
              <a:defRPr/>
            </a:pPr>
            <a:endParaRPr lang="en-US" sz="1600" dirty="0">
              <a:solidFill>
                <a:srgbClr val="000B74"/>
              </a:solidFill>
            </a:endParaRPr>
          </a:p>
          <a:p>
            <a:pPr>
              <a:defRPr/>
            </a:pPr>
            <a:endParaRPr lang="en-US" sz="1600" dirty="0">
              <a:solidFill>
                <a:srgbClr val="000B74"/>
              </a:solidFill>
            </a:endParaRPr>
          </a:p>
          <a:p>
            <a:pPr marL="361950" indent="-361950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B74"/>
                </a:solidFill>
              </a:rPr>
              <a:t>ORIENTASI PELAYANAN</a:t>
            </a:r>
          </a:p>
          <a:p>
            <a:pPr marL="361950" indent="-361950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B74"/>
                </a:solidFill>
              </a:rPr>
              <a:t>KOMITMEN</a:t>
            </a:r>
          </a:p>
          <a:p>
            <a:pPr marL="361950" indent="-361950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B74"/>
                </a:solidFill>
              </a:rPr>
              <a:t>INISIATIF KERJA</a:t>
            </a:r>
          </a:p>
          <a:p>
            <a:pPr marL="361950" indent="-361950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B74"/>
                </a:solidFill>
              </a:rPr>
              <a:t>KERJASAMA </a:t>
            </a:r>
          </a:p>
          <a:p>
            <a:pPr marL="361950" indent="-361950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B74"/>
                </a:solidFill>
              </a:rPr>
              <a:t>KEPEMIMPINAN </a:t>
            </a:r>
          </a:p>
          <a:p>
            <a:pPr marL="361950" indent="-361950">
              <a:buFont typeface="Arial" pitchFamily="34" charset="0"/>
              <a:buChar char="•"/>
              <a:defRPr/>
            </a:pPr>
            <a:endParaRPr lang="en-US" sz="1600" dirty="0">
              <a:solidFill>
                <a:srgbClr val="000B74"/>
              </a:solidFill>
            </a:endParaRPr>
          </a:p>
          <a:p>
            <a:pPr marL="361950" indent="-361950">
              <a:buFont typeface="Arial" pitchFamily="34" charset="0"/>
              <a:buChar char="•"/>
              <a:defRPr/>
            </a:pPr>
            <a:endParaRPr lang="en-US" sz="1600" dirty="0">
              <a:solidFill>
                <a:srgbClr val="000B74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1600" dirty="0">
              <a:solidFill>
                <a:srgbClr val="000B74"/>
              </a:solidFill>
            </a:endParaRPr>
          </a:p>
        </p:txBody>
      </p:sp>
      <p:sp>
        <p:nvSpPr>
          <p:cNvPr id="12" name="Cross 11"/>
          <p:cNvSpPr/>
          <p:nvPr/>
        </p:nvSpPr>
        <p:spPr>
          <a:xfrm>
            <a:off x="5572125" y="2500313"/>
            <a:ext cx="428625" cy="428625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Left-Right Arrow 12"/>
          <p:cNvSpPr/>
          <p:nvPr/>
        </p:nvSpPr>
        <p:spPr>
          <a:xfrm>
            <a:off x="2500313" y="2786063"/>
            <a:ext cx="642937" cy="5000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28625" y="2143125"/>
            <a:ext cx="1785938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utama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28625" y="3143250"/>
            <a:ext cx="1785938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Tambahan</a:t>
            </a:r>
            <a:endParaRPr lang="en-US" dirty="0"/>
          </a:p>
        </p:txBody>
      </p:sp>
      <p:sp>
        <p:nvSpPr>
          <p:cNvPr id="17" name="Down Arrow 16"/>
          <p:cNvSpPr/>
          <p:nvPr/>
        </p:nvSpPr>
        <p:spPr>
          <a:xfrm>
            <a:off x="1143000" y="4071938"/>
            <a:ext cx="357188" cy="35718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Up Arrow 19"/>
          <p:cNvSpPr/>
          <p:nvPr/>
        </p:nvSpPr>
        <p:spPr>
          <a:xfrm>
            <a:off x="1143000" y="1643063"/>
            <a:ext cx="484188" cy="357187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8625" y="571500"/>
            <a:ext cx="1714500" cy="10001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>
              <a:buFont typeface="Arial" pitchFamily="34" charset="0"/>
              <a:buChar char="•"/>
              <a:defRPr/>
            </a:pPr>
            <a:r>
              <a:rPr lang="en-US" sz="1400" dirty="0" err="1">
                <a:solidFill>
                  <a:srgbClr val="000B74"/>
                </a:solidFill>
              </a:rPr>
              <a:t>indikator</a:t>
            </a:r>
            <a:r>
              <a:rPr lang="en-US" sz="1400" dirty="0">
                <a:solidFill>
                  <a:srgbClr val="000B74"/>
                </a:solidFill>
              </a:rPr>
              <a:t> </a:t>
            </a:r>
            <a:r>
              <a:rPr lang="en-US" sz="1400" dirty="0" err="1">
                <a:solidFill>
                  <a:srgbClr val="000B74"/>
                </a:solidFill>
              </a:rPr>
              <a:t>kinerja</a:t>
            </a:r>
            <a:r>
              <a:rPr lang="en-US" sz="1400" dirty="0">
                <a:solidFill>
                  <a:srgbClr val="000B74"/>
                </a:solidFill>
              </a:rPr>
              <a:t> </a:t>
            </a:r>
            <a:r>
              <a:rPr lang="en-US" sz="1400" dirty="0" err="1">
                <a:solidFill>
                  <a:srgbClr val="000B74"/>
                </a:solidFill>
              </a:rPr>
              <a:t>individu</a:t>
            </a:r>
            <a:endParaRPr lang="en-US" sz="1400" dirty="0">
              <a:solidFill>
                <a:srgbClr val="000B74"/>
              </a:solidFill>
            </a:endParaRP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000B74"/>
                </a:solidFill>
              </a:rPr>
              <a:t>   target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0063" y="4500563"/>
            <a:ext cx="1714500" cy="1143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>
              <a:buFont typeface="Arial" pitchFamily="34" charset="0"/>
              <a:buChar char="•"/>
              <a:defRPr/>
            </a:pPr>
            <a:r>
              <a:rPr lang="en-US" sz="1400" dirty="0" err="1">
                <a:solidFill>
                  <a:srgbClr val="000B74"/>
                </a:solidFill>
              </a:rPr>
              <a:t>indikator</a:t>
            </a:r>
            <a:r>
              <a:rPr lang="en-US" sz="1400" dirty="0">
                <a:solidFill>
                  <a:srgbClr val="000B74"/>
                </a:solidFill>
              </a:rPr>
              <a:t> </a:t>
            </a:r>
            <a:r>
              <a:rPr lang="en-US" sz="1400" dirty="0" err="1">
                <a:solidFill>
                  <a:srgbClr val="000B74"/>
                </a:solidFill>
              </a:rPr>
              <a:t>kinerja</a:t>
            </a:r>
            <a:r>
              <a:rPr lang="en-US" sz="1400" dirty="0">
                <a:solidFill>
                  <a:srgbClr val="000B74"/>
                </a:solidFill>
              </a:rPr>
              <a:t> </a:t>
            </a:r>
            <a:r>
              <a:rPr lang="en-US" sz="1400" dirty="0" err="1">
                <a:solidFill>
                  <a:srgbClr val="000B74"/>
                </a:solidFill>
              </a:rPr>
              <a:t>individu</a:t>
            </a:r>
            <a:endParaRPr lang="en-US" sz="1400" dirty="0">
              <a:solidFill>
                <a:srgbClr val="000B74"/>
              </a:solidFill>
            </a:endParaRP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000B74"/>
                </a:solidFill>
              </a:rPr>
              <a:t>   target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en-US" sz="1400" dirty="0" err="1">
                <a:solidFill>
                  <a:srgbClr val="000B74"/>
                </a:solidFill>
              </a:rPr>
              <a:t>Bentuk</a:t>
            </a:r>
            <a:r>
              <a:rPr lang="en-US" sz="1400" dirty="0">
                <a:solidFill>
                  <a:srgbClr val="000B74"/>
                </a:solidFill>
              </a:rPr>
              <a:t> </a:t>
            </a:r>
            <a:r>
              <a:rPr lang="en-US" sz="1400" dirty="0" err="1">
                <a:solidFill>
                  <a:srgbClr val="000B74"/>
                </a:solidFill>
              </a:rPr>
              <a:t>tugas</a:t>
            </a:r>
            <a:r>
              <a:rPr lang="en-US" sz="1400" dirty="0">
                <a:solidFill>
                  <a:srgbClr val="000B74"/>
                </a:solidFill>
              </a:rPr>
              <a:t> </a:t>
            </a:r>
            <a:r>
              <a:rPr lang="en-US" sz="1400" dirty="0" err="1">
                <a:solidFill>
                  <a:srgbClr val="000B74"/>
                </a:solidFill>
              </a:rPr>
              <a:t>tambahan</a:t>
            </a:r>
            <a:endParaRPr lang="en-US" sz="1400" dirty="0">
              <a:solidFill>
                <a:srgbClr val="000B74"/>
              </a:solidFill>
            </a:endParaRPr>
          </a:p>
        </p:txBody>
      </p:sp>
      <p:sp>
        <p:nvSpPr>
          <p:cNvPr id="7185" name="TextBox 22"/>
          <p:cNvSpPr txBox="1">
            <a:spLocks noChangeArrowheads="1"/>
          </p:cNvSpPr>
          <p:nvPr/>
        </p:nvSpPr>
        <p:spPr bwMode="auto">
          <a:xfrm rot="5400000">
            <a:off x="8012113" y="3524250"/>
            <a:ext cx="173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Standar perilaku 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827088" y="1452563"/>
            <a:ext cx="8210550" cy="4421187"/>
            <a:chOff x="827088" y="1452563"/>
            <a:chExt cx="8210550" cy="4421187"/>
          </a:xfrm>
        </p:grpSpPr>
        <p:sp>
          <p:nvSpPr>
            <p:cNvPr id="5" name="Rectangular Callout 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187450" y="1838325"/>
              <a:ext cx="2016125" cy="1257300"/>
            </a:xfrm>
            <a:prstGeom prst="wedgeRectCallou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id-ID" sz="2400" b="1" dirty="0">
                  <a:solidFill>
                    <a:srgbClr val="002060"/>
                  </a:solidFill>
                </a:rPr>
                <a:t>JPT MADYA</a:t>
              </a:r>
            </a:p>
          </p:txBody>
        </p:sp>
        <p:sp>
          <p:nvSpPr>
            <p:cNvPr id="6" name="Rectangular Callout 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4075113" y="1916113"/>
              <a:ext cx="2009775" cy="1046162"/>
            </a:xfrm>
            <a:prstGeom prst="wedgeRectCallou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id-ID" sz="2400" b="1" dirty="0">
                  <a:solidFill>
                    <a:srgbClr val="002060"/>
                  </a:solidFill>
                </a:rPr>
                <a:t>JPT PRATAMA</a:t>
              </a:r>
            </a:p>
          </p:txBody>
        </p:sp>
        <p:sp>
          <p:nvSpPr>
            <p:cNvPr id="7" name="Rectangular Callout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659563" y="1809750"/>
              <a:ext cx="2378075" cy="1073150"/>
            </a:xfrm>
            <a:prstGeom prst="wedgeRectCallou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id-ID" sz="2400" b="1" dirty="0">
                  <a:solidFill>
                    <a:srgbClr val="002060"/>
                  </a:solidFill>
                </a:rPr>
                <a:t>ADMINISTRATOR</a:t>
              </a:r>
            </a:p>
          </p:txBody>
        </p:sp>
        <p:sp>
          <p:nvSpPr>
            <p:cNvPr id="8" name="Block Arc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179638" y="1452563"/>
              <a:ext cx="2216150" cy="808037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9" name="Block Arc 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5148263" y="1484313"/>
              <a:ext cx="2216150" cy="808037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827088" y="3356992"/>
              <a:ext cx="2341562" cy="251675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just"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Berdasarkan  Perjanjian kinerja, Renstra dan RKT</a:t>
              </a:r>
            </a:p>
            <a:p>
              <a:pPr algn="just">
                <a:tabLst>
                  <a:tab pos="200025" algn="l"/>
                </a:tabLst>
                <a:defRPr/>
              </a:pPr>
              <a:endParaRPr lang="id-ID" sz="2000" dirty="0">
                <a:solidFill>
                  <a:srgbClr val="FFFF00"/>
                </a:solidFill>
              </a:endParaRPr>
            </a:p>
            <a:p>
              <a:pPr marL="136922" indent="-136922" algn="just">
                <a:tabLst>
                  <a:tab pos="200025" algn="l"/>
                </a:tabLst>
                <a:defRPr/>
              </a:pPr>
              <a:endParaRPr lang="id-ID" sz="2000" dirty="0">
                <a:solidFill>
                  <a:srgbClr val="FFFF00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492500" y="3213100"/>
              <a:ext cx="2687638" cy="252095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just">
                <a:tabLst>
                  <a:tab pos="0" algn="l"/>
                </a:tabLst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Berdasarkan  Perjanjian kinerja, Renstra dan </a:t>
              </a:r>
              <a:r>
                <a:rPr lang="id-ID" sz="2000" dirty="0" smtClean="0">
                  <a:solidFill>
                    <a:srgbClr val="FFFF00"/>
                  </a:solidFill>
                </a:rPr>
                <a:t>RKT, </a:t>
              </a:r>
              <a:endParaRPr lang="id-ID" sz="2000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300788" y="3141663"/>
              <a:ext cx="2566987" cy="2590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Mengacu pada</a:t>
              </a:r>
              <a:r>
                <a:rPr lang="en-US" sz="2000" dirty="0">
                  <a:solidFill>
                    <a:srgbClr val="FFFF00"/>
                  </a:solidFill>
                </a:rPr>
                <a:t> SKP </a:t>
              </a:r>
              <a:r>
                <a:rPr lang="id-ID" sz="2000" dirty="0">
                  <a:solidFill>
                    <a:srgbClr val="FFFF00"/>
                  </a:solidFill>
                </a:rPr>
                <a:t>JPT Pratama</a:t>
              </a:r>
            </a:p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OTK </a:t>
              </a:r>
              <a:r>
                <a:rPr lang="id-ID" sz="2000" dirty="0" smtClean="0">
                  <a:solidFill>
                    <a:srgbClr val="FFFF00"/>
                  </a:solidFill>
                </a:rPr>
                <a:t>, PK</a:t>
              </a:r>
              <a:endParaRPr lang="id-ID" sz="2000" dirty="0">
                <a:solidFill>
                  <a:srgbClr val="FFFF00"/>
                </a:solidFill>
              </a:endParaRPr>
            </a:p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Uraian  Tugas jabatan</a:t>
              </a:r>
            </a:p>
            <a:p>
              <a:pPr>
                <a:tabLst>
                  <a:tab pos="200025" algn="l"/>
                  <a:tab pos="338138" algn="l"/>
                </a:tabLst>
                <a:defRPr/>
              </a:pPr>
              <a:endParaRPr lang="id-ID" sz="20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/>
            </a:extLst>
          </p:cNvPr>
          <p:cNvSpPr txBox="1"/>
          <p:nvPr/>
        </p:nvSpPr>
        <p:spPr>
          <a:xfrm>
            <a:off x="812800" y="295275"/>
            <a:ext cx="8007350" cy="685800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/>
          <a:p>
            <a:pPr algn="ctr">
              <a:tabLst>
                <a:tab pos="269081" algn="l"/>
              </a:tabLst>
              <a:defRPr/>
            </a:pPr>
            <a:r>
              <a:rPr lang="id-ID" sz="4000" b="1" dirty="0">
                <a:solidFill>
                  <a:srgbClr val="002060"/>
                </a:solidFill>
                <a:latin typeface="+mj-lt"/>
              </a:rPr>
              <a:t>TATA CARA PENYUSUNAN SKP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/>
            </a:extLst>
          </p:cNvPr>
          <p:cNvSpPr txBox="1"/>
          <p:nvPr/>
        </p:nvSpPr>
        <p:spPr>
          <a:xfrm>
            <a:off x="611560" y="46365"/>
            <a:ext cx="800735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tabLst>
                <a:tab pos="358775" algn="l"/>
              </a:tabLst>
              <a:defRPr/>
            </a:pPr>
            <a:r>
              <a:rPr lang="id-ID" sz="3600" b="1" dirty="0">
                <a:solidFill>
                  <a:srgbClr val="000B74"/>
                </a:solidFill>
                <a:latin typeface="+mj-lt"/>
                <a:cs typeface="Arial" charset="0"/>
              </a:rPr>
              <a:t>TATA CARA PENYUSUNAN SKP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331640" y="1196752"/>
            <a:ext cx="6324600" cy="4346575"/>
            <a:chOff x="2208213" y="2106613"/>
            <a:chExt cx="6324600" cy="4346575"/>
          </a:xfrm>
        </p:grpSpPr>
        <p:sp>
          <p:nvSpPr>
            <p:cNvPr id="3" name="Rectangular Callout 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317750" y="2481263"/>
              <a:ext cx="2392363" cy="942975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d-ID" sz="2400" dirty="0"/>
                <a:t>PENGAWAS</a:t>
              </a:r>
            </a:p>
          </p:txBody>
        </p:sp>
        <p:sp>
          <p:nvSpPr>
            <p:cNvPr id="6" name="Rectangular Callout 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5876925" y="2498725"/>
              <a:ext cx="2655888" cy="944563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d-ID" sz="2400" dirty="0"/>
                <a:t>PELAKSANA</a:t>
              </a:r>
            </a:p>
          </p:txBody>
        </p:sp>
        <p:sp>
          <p:nvSpPr>
            <p:cNvPr id="7" name="Block Arc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973513" y="2106613"/>
              <a:ext cx="2216150" cy="606425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208213" y="3816350"/>
              <a:ext cx="2605087" cy="26368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endParaRPr lang="id-ID" sz="2000" dirty="0">
                <a:solidFill>
                  <a:srgbClr val="FFFF00"/>
                </a:solidFill>
              </a:endParaRPr>
            </a:p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endParaRPr lang="id-ID" sz="2000" dirty="0">
                <a:solidFill>
                  <a:srgbClr val="FFFF00"/>
                </a:solidFill>
              </a:endParaRPr>
            </a:p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Mengacu pada</a:t>
              </a:r>
              <a:r>
                <a:rPr lang="en-US" sz="2000" dirty="0">
                  <a:solidFill>
                    <a:srgbClr val="FFFF00"/>
                  </a:solidFill>
                </a:rPr>
                <a:t> SKP </a:t>
              </a:r>
              <a:r>
                <a:rPr lang="id-ID" sz="2000" dirty="0">
                  <a:solidFill>
                    <a:srgbClr val="FFFF00"/>
                  </a:solidFill>
                </a:rPr>
                <a:t>Pejabat Administrator</a:t>
              </a:r>
            </a:p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OTK </a:t>
              </a:r>
              <a:r>
                <a:rPr lang="id-ID" sz="2000" dirty="0" smtClean="0">
                  <a:solidFill>
                    <a:srgbClr val="FFFF00"/>
                  </a:solidFill>
                </a:rPr>
                <a:t>, PK</a:t>
              </a:r>
              <a:endParaRPr lang="id-ID" sz="2000" dirty="0">
                <a:solidFill>
                  <a:srgbClr val="FFFF00"/>
                </a:solidFill>
              </a:endParaRPr>
            </a:p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Uraian  Tugas jabatan</a:t>
              </a:r>
            </a:p>
            <a:p>
              <a:pPr algn="just">
                <a:tabLst>
                  <a:tab pos="200025" algn="l"/>
                </a:tabLst>
                <a:defRPr/>
              </a:pPr>
              <a:endParaRPr lang="id-ID" sz="2000" dirty="0">
                <a:solidFill>
                  <a:srgbClr val="FFFF00"/>
                </a:solidFill>
              </a:endParaRPr>
            </a:p>
            <a:p>
              <a:pPr marL="136922" indent="-136922" algn="just">
                <a:tabLst>
                  <a:tab pos="200025" algn="l"/>
                </a:tabLst>
                <a:defRPr/>
              </a:pPr>
              <a:endParaRPr lang="id-ID" sz="2000" dirty="0">
                <a:solidFill>
                  <a:srgbClr val="FFFF00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024563" y="3816350"/>
              <a:ext cx="2462212" cy="26368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endParaRPr lang="id-ID" sz="2000" dirty="0">
                <a:solidFill>
                  <a:srgbClr val="FFFF00"/>
                </a:solidFill>
              </a:endParaRPr>
            </a:p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Mengacu pada</a:t>
              </a:r>
              <a:r>
                <a:rPr lang="en-US" sz="2000" dirty="0">
                  <a:solidFill>
                    <a:srgbClr val="FFFF00"/>
                  </a:solidFill>
                </a:rPr>
                <a:t> SKP </a:t>
              </a:r>
              <a:r>
                <a:rPr lang="id-ID" sz="2000" dirty="0">
                  <a:solidFill>
                    <a:srgbClr val="FFFF00"/>
                  </a:solidFill>
                </a:rPr>
                <a:t>Pengawas</a:t>
              </a:r>
            </a:p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OTK </a:t>
              </a:r>
              <a:r>
                <a:rPr lang="id-ID" sz="2000" dirty="0" smtClean="0">
                  <a:solidFill>
                    <a:srgbClr val="FFFF00"/>
                  </a:solidFill>
                </a:rPr>
                <a:t>, PK</a:t>
              </a:r>
              <a:endParaRPr lang="id-ID" sz="2000" dirty="0">
                <a:solidFill>
                  <a:srgbClr val="FFFF00"/>
                </a:solidFill>
              </a:endParaRPr>
            </a:p>
            <a:p>
              <a:pPr marL="214313" indent="-214313">
                <a:buFontTx/>
                <a:buChar char="-"/>
                <a:tabLst>
                  <a:tab pos="200025" algn="l"/>
                  <a:tab pos="338138" algn="l"/>
                </a:tabLst>
                <a:defRPr/>
              </a:pPr>
              <a:r>
                <a:rPr lang="id-ID" sz="2000" dirty="0">
                  <a:solidFill>
                    <a:srgbClr val="FFFF00"/>
                  </a:solidFill>
                </a:rPr>
                <a:t>Uraian  Tugas jabatan</a:t>
              </a:r>
            </a:p>
            <a:p>
              <a:pPr algn="just">
                <a:tabLst>
                  <a:tab pos="200025" algn="l"/>
                </a:tabLst>
                <a:defRPr/>
              </a:pPr>
              <a:endParaRPr lang="id-ID" sz="2000" dirty="0">
                <a:solidFill>
                  <a:srgbClr val="FFFF00"/>
                </a:solidFill>
              </a:endParaRPr>
            </a:p>
            <a:p>
              <a:pPr marL="136922" indent="-136922" algn="just">
                <a:tabLst>
                  <a:tab pos="200025" algn="l"/>
                </a:tabLst>
                <a:defRPr/>
              </a:pPr>
              <a:endParaRPr lang="id-ID" sz="2000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9552" y="1340768"/>
          <a:ext cx="8064896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3086"/>
                <a:gridCol w="587181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Jabatan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Kata Kunci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Eselon</a:t>
                      </a:r>
                      <a:r>
                        <a:rPr lang="id-ID" baseline="0" dirty="0" smtClean="0"/>
                        <a:t> 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merumuskan kebijakan, menetapkan, mengembangkan dan menyelenggarakan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Eselon 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menyelenggarakan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menetapkan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Eselon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merumuskan, melaksanakan, mengembangkan dan mensosialisasikan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Eselon IV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menyiapkan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memproses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merancang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menyusun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melakukan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mengerjakan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Fungsional</a:t>
                      </a:r>
                      <a:r>
                        <a:rPr lang="id-ID" baseline="0" dirty="0" smtClean="0"/>
                        <a:t> Umum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menyiapkan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mengumpulkan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mengetik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membayar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mendokumentasikan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mengolah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data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Fungsional Tertentu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sesuai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jabatan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saat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ini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tersedia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buku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Jafung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sesuai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profesi</a:t>
                      </a:r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masing-masing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3568" y="188640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 smtClean="0"/>
              <a:t>Kata Kunci Penyusunan SKP</a:t>
            </a:r>
            <a:endParaRPr lang="en-US" sz="2800" b="1" dirty="0"/>
          </a:p>
        </p:txBody>
      </p:sp>
    </p:spTree>
  </p:cSld>
  <p:clrMapOvr>
    <a:masterClrMapping/>
  </p:clrMapOvr>
  <p:transition>
    <p:cover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539552" y="260648"/>
            <a:ext cx="8007350" cy="13239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tabLst>
                <a:tab pos="358775" algn="l"/>
              </a:tabLst>
              <a:defRPr/>
            </a:pPr>
            <a:r>
              <a:rPr lang="id-ID" sz="4000" b="1" dirty="0">
                <a:solidFill>
                  <a:schemeClr val="bg1"/>
                </a:solidFill>
                <a:latin typeface="+mj-lt"/>
                <a:cs typeface="Arial" charset="0"/>
              </a:rPr>
              <a:t>TATA CARA PENYUSUNAN SKP FUNGSIONAL TERTENTU</a:t>
            </a:r>
          </a:p>
        </p:txBody>
      </p:sp>
      <p:sp>
        <p:nvSpPr>
          <p:cNvPr id="4" name="Flowchart: Card 3">
            <a:extLst>
              <a:ext uri="{FF2B5EF4-FFF2-40B4-BE49-F238E27FC236}"/>
            </a:extLst>
          </p:cNvPr>
          <p:cNvSpPr/>
          <p:nvPr/>
        </p:nvSpPr>
        <p:spPr>
          <a:xfrm>
            <a:off x="866775" y="2984500"/>
            <a:ext cx="2908300" cy="2405063"/>
          </a:xfrm>
          <a:prstGeom prst="flowChartPunchedCard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450850" algn="l"/>
              </a:tabLst>
              <a:defRPr/>
            </a:pPr>
            <a:r>
              <a:rPr lang="id-ID" sz="2000" b="1" dirty="0">
                <a:solidFill>
                  <a:schemeClr val="bg1">
                    <a:lumMod val="95000"/>
                  </a:schemeClr>
                </a:solidFill>
              </a:rPr>
              <a:t>Kegiatan berdasarkan butir kegiatan masing-masing jabatan yang ditetapkan erdasarkan Permenpan-RB</a:t>
            </a:r>
          </a:p>
        </p:txBody>
      </p:sp>
      <p:sp>
        <p:nvSpPr>
          <p:cNvPr id="5" name="Flowchart: Card 4">
            <a:extLst>
              <a:ext uri="{FF2B5EF4-FFF2-40B4-BE49-F238E27FC236}"/>
            </a:extLst>
          </p:cNvPr>
          <p:cNvSpPr/>
          <p:nvPr/>
        </p:nvSpPr>
        <p:spPr>
          <a:xfrm>
            <a:off x="5270500" y="2849563"/>
            <a:ext cx="3103563" cy="2482850"/>
          </a:xfrm>
          <a:prstGeom prst="flowChartPunchedCard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450850" algn="l"/>
              </a:tabLst>
              <a:defRPr/>
            </a:pPr>
            <a:r>
              <a:rPr lang="id-ID" sz="2000" b="1" dirty="0">
                <a:solidFill>
                  <a:schemeClr val="bg1">
                    <a:lumMod val="95000"/>
                  </a:schemeClr>
                </a:solidFill>
              </a:rPr>
              <a:t>PNS JFT diharuskan untuk mengisi AK setiap tahun sesuai dgn ketentuan yg ditetapkan.</a:t>
            </a:r>
          </a:p>
        </p:txBody>
      </p:sp>
      <p:sp>
        <p:nvSpPr>
          <p:cNvPr id="6" name="Right Arrow 5">
            <a:extLst>
              <a:ext uri="{FF2B5EF4-FFF2-40B4-BE49-F238E27FC236}"/>
            </a:extLst>
          </p:cNvPr>
          <p:cNvSpPr/>
          <p:nvPr/>
        </p:nvSpPr>
        <p:spPr>
          <a:xfrm>
            <a:off x="4244975" y="3783013"/>
            <a:ext cx="692150" cy="1116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desain\slide bu neny\hubungan kinerja organisasi dan individ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24272"/>
            <a:ext cx="669766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340863" y="116632"/>
            <a:ext cx="4391377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bliqueTopLef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ID" sz="2400" b="1" dirty="0" err="1">
                <a:latin typeface="Exotc350 Bd BT" pitchFamily="82" charset="0"/>
              </a:rPr>
              <a:t>Hubungan</a:t>
            </a:r>
            <a:r>
              <a:rPr lang="en-ID" sz="2400" b="1" dirty="0">
                <a:latin typeface="Exotc350 Bd BT" pitchFamily="82" charset="0"/>
              </a:rPr>
              <a:t> </a:t>
            </a:r>
            <a:r>
              <a:rPr lang="en-ID" sz="2400" b="1" dirty="0" err="1">
                <a:latin typeface="Exotc350 Bd BT" pitchFamily="82" charset="0"/>
              </a:rPr>
              <a:t>Kinerja</a:t>
            </a:r>
            <a:r>
              <a:rPr lang="en-ID" sz="2400" b="1" dirty="0">
                <a:latin typeface="Exotc350 Bd BT" pitchFamily="82" charset="0"/>
              </a:rPr>
              <a:t> </a:t>
            </a:r>
            <a:r>
              <a:rPr lang="en-ID" sz="2400" b="1" dirty="0" err="1">
                <a:latin typeface="Exotc350 Bd BT" pitchFamily="82" charset="0"/>
              </a:rPr>
              <a:t>Organisasi</a:t>
            </a:r>
            <a:r>
              <a:rPr lang="en-ID" sz="2400" b="1" dirty="0">
                <a:latin typeface="Exotc350 Bd BT" pitchFamily="82" charset="0"/>
              </a:rPr>
              <a:t> </a:t>
            </a:r>
            <a:r>
              <a:rPr lang="en-ID" sz="2400" b="1" dirty="0" err="1">
                <a:latin typeface="Exotc350 Bd BT" pitchFamily="82" charset="0"/>
              </a:rPr>
              <a:t>dan</a:t>
            </a:r>
            <a:r>
              <a:rPr lang="en-ID" sz="2400" b="1" dirty="0">
                <a:latin typeface="Exotc350 Bd BT" pitchFamily="82" charset="0"/>
              </a:rPr>
              <a:t> </a:t>
            </a:r>
            <a:r>
              <a:rPr lang="en-ID" sz="2400" b="1" dirty="0" err="1">
                <a:latin typeface="Exotc350 Bd BT" pitchFamily="82" charset="0"/>
              </a:rPr>
              <a:t>Individu</a:t>
            </a:r>
            <a:endParaRPr lang="en-US" sz="2400" b="1" dirty="0">
              <a:latin typeface="Exotc350 Bd BT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27984" y="3212976"/>
            <a:ext cx="46038" cy="576263"/>
          </a:xfrm>
          <a:prstGeom prst="rect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428625" y="44624"/>
            <a:ext cx="8229600" cy="541338"/>
          </a:xfrm>
          <a:prstGeom prst="rect">
            <a:avLst/>
          </a:prstGeom>
        </p:spPr>
        <p:txBody>
          <a:bodyPr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en-US" sz="3600" b="1" dirty="0">
                <a:latin typeface="+mj-lt"/>
                <a:ea typeface="+mj-ea"/>
                <a:cs typeface="+mj-cs"/>
              </a:rPr>
              <a:t>Konsep Kinerja</a:t>
            </a:r>
            <a:r>
              <a:rPr lang="en-US" altLang="en-US" sz="36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600" b="1" dirty="0" err="1">
                <a:latin typeface="+mj-lt"/>
                <a:ea typeface="+mj-ea"/>
                <a:cs typeface="+mj-cs"/>
              </a:rPr>
              <a:t>Individu</a:t>
            </a:r>
            <a:endParaRPr lang="en-US" altLang="en-US" sz="3600" b="1" dirty="0"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1908175" y="1311275"/>
            <a:ext cx="1150938" cy="5889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/>
              <a:t>Atasan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/>
          <p:nvPr/>
        </p:nvSpPr>
        <p:spPr>
          <a:xfrm>
            <a:off x="1917700" y="2684463"/>
            <a:ext cx="1152525" cy="587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/>
              <a:t>Bawahan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/>
        </p:nvSpPr>
        <p:spPr>
          <a:xfrm>
            <a:off x="471488" y="2692400"/>
            <a:ext cx="1150937" cy="5889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/>
              <a:t>Bawahan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/>
          <p:nvPr/>
        </p:nvSpPr>
        <p:spPr>
          <a:xfrm>
            <a:off x="3419475" y="2684463"/>
            <a:ext cx="1152525" cy="587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/>
              <a:t>Bawahan</a:t>
            </a:r>
            <a:endParaRPr lang="en-US" dirty="0"/>
          </a:p>
        </p:txBody>
      </p:sp>
      <p:cxnSp>
        <p:nvCxnSpPr>
          <p:cNvPr id="8" name="Elbow Connector 7">
            <a:extLst>
              <a:ext uri="{FF2B5EF4-FFF2-40B4-BE49-F238E27FC236}"/>
            </a:extLst>
          </p:cNvPr>
          <p:cNvCxnSpPr>
            <a:stCxn id="4" idx="2"/>
            <a:endCxn id="6" idx="0"/>
          </p:cNvCxnSpPr>
          <p:nvPr/>
        </p:nvCxnSpPr>
        <p:spPr>
          <a:xfrm rot="5400000">
            <a:off x="1369220" y="1577181"/>
            <a:ext cx="792162" cy="1438275"/>
          </a:xfrm>
          <a:prstGeom prst="bentConnector3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/>
            </a:extLst>
          </p:cNvPr>
          <p:cNvCxnSpPr>
            <a:stCxn id="4" idx="2"/>
            <a:endCxn id="5" idx="0"/>
          </p:cNvCxnSpPr>
          <p:nvPr/>
        </p:nvCxnSpPr>
        <p:spPr>
          <a:xfrm>
            <a:off x="2484438" y="1900238"/>
            <a:ext cx="9525" cy="78422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>
            <a:extLst>
              <a:ext uri="{FF2B5EF4-FFF2-40B4-BE49-F238E27FC236}"/>
            </a:extLst>
          </p:cNvPr>
          <p:cNvCxnSpPr>
            <a:stCxn id="4" idx="2"/>
            <a:endCxn id="7" idx="0"/>
          </p:cNvCxnSpPr>
          <p:nvPr/>
        </p:nvCxnSpPr>
        <p:spPr>
          <a:xfrm rot="16200000" flipH="1">
            <a:off x="2847975" y="1536701"/>
            <a:ext cx="784225" cy="1511300"/>
          </a:xfrm>
          <a:prstGeom prst="bentConnector3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4">
            <a:extLst>
              <a:ext uri="{FF2B5EF4-FFF2-40B4-BE49-F238E27FC236}"/>
            </a:extLst>
          </p:cNvPr>
          <p:cNvCxnSpPr>
            <a:stCxn id="6" idx="0"/>
            <a:endCxn id="4" idx="1"/>
          </p:cNvCxnSpPr>
          <p:nvPr/>
        </p:nvCxnSpPr>
        <p:spPr>
          <a:xfrm rot="5400000" flipH="1" flipV="1">
            <a:off x="933450" y="1717676"/>
            <a:ext cx="1087437" cy="862012"/>
          </a:xfrm>
          <a:prstGeom prst="bentConnector2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6">
            <a:extLst>
              <a:ext uri="{FF2B5EF4-FFF2-40B4-BE49-F238E27FC236}"/>
            </a:extLst>
          </p:cNvPr>
          <p:cNvCxnSpPr>
            <a:endCxn id="4" idx="3"/>
          </p:cNvCxnSpPr>
          <p:nvPr/>
        </p:nvCxnSpPr>
        <p:spPr>
          <a:xfrm rot="16200000" flipV="1">
            <a:off x="3053557" y="1610519"/>
            <a:ext cx="947737" cy="936625"/>
          </a:xfrm>
          <a:prstGeom prst="bentConnector2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/>
            </a:extLst>
          </p:cNvPr>
          <p:cNvCxnSpPr/>
          <p:nvPr/>
        </p:nvCxnSpPr>
        <p:spPr>
          <a:xfrm flipH="1" flipV="1">
            <a:off x="2298700" y="1900238"/>
            <a:ext cx="11113" cy="77311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435600" y="1604963"/>
            <a:ext cx="3251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id-ID" altLang="en-US" sz="1800"/>
              <a:t>Membagi habis Pekerjaan ke bawahan (Top-Down)</a:t>
            </a:r>
            <a:endParaRPr lang="en-US" altLang="en-US" sz="180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435600" y="2424113"/>
            <a:ext cx="32512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id-ID" altLang="en-US" sz="1800"/>
              <a:t>Realisasi bawahan ke atasan (Bottom-Up)</a:t>
            </a:r>
            <a:endParaRPr lang="en-US" altLang="en-US" sz="1800"/>
          </a:p>
        </p:txBody>
      </p:sp>
      <p:sp>
        <p:nvSpPr>
          <p:cNvPr id="16" name="Rounded Rectangle 15">
            <a:extLst>
              <a:ext uri="{FF2B5EF4-FFF2-40B4-BE49-F238E27FC236}"/>
            </a:extLst>
          </p:cNvPr>
          <p:cNvSpPr/>
          <p:nvPr/>
        </p:nvSpPr>
        <p:spPr>
          <a:xfrm>
            <a:off x="900113" y="3922713"/>
            <a:ext cx="6985000" cy="9779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/>
              <a:t>Kinerja Bawahan Buruk</a:t>
            </a:r>
            <a:r>
              <a:rPr lang="id-ID" sz="2800" b="1" dirty="0">
                <a:solidFill>
                  <a:srgbClr val="FF0000"/>
                </a:solidFill>
              </a:rPr>
              <a:t> </a:t>
            </a:r>
            <a:r>
              <a:rPr lang="id-ID" sz="2800" b="1" dirty="0">
                <a:solidFill>
                  <a:srgbClr val="C00000"/>
                </a:solidFill>
              </a:rPr>
              <a:t>≠</a:t>
            </a:r>
            <a:r>
              <a:rPr lang="id-ID" sz="2800" b="1" dirty="0">
                <a:solidFill>
                  <a:srgbClr val="FF0000"/>
                </a:solidFill>
              </a:rPr>
              <a:t> </a:t>
            </a:r>
            <a:r>
              <a:rPr lang="id-ID" sz="2800" b="1" dirty="0">
                <a:solidFill>
                  <a:schemeClr val="bg1">
                    <a:lumMod val="95000"/>
                  </a:schemeClr>
                </a:solidFill>
              </a:rPr>
              <a:t>Kinerja</a:t>
            </a:r>
            <a:r>
              <a:rPr lang="id-ID" sz="2800" b="1" dirty="0">
                <a:solidFill>
                  <a:srgbClr val="FF0000"/>
                </a:solidFill>
              </a:rPr>
              <a:t> </a:t>
            </a:r>
            <a:r>
              <a:rPr lang="id-ID" sz="2800" b="1" dirty="0"/>
              <a:t>Atasan Baik</a:t>
            </a:r>
            <a:endParaRPr lang="en-US" sz="2800" b="1" dirty="0"/>
          </a:p>
        </p:txBody>
      </p:sp>
      <p:sp>
        <p:nvSpPr>
          <p:cNvPr id="17" name="Rounded Rectangle 16">
            <a:extLst>
              <a:ext uri="{FF2B5EF4-FFF2-40B4-BE49-F238E27FC236}"/>
            </a:extLst>
          </p:cNvPr>
          <p:cNvSpPr/>
          <p:nvPr/>
        </p:nvSpPr>
        <p:spPr>
          <a:xfrm>
            <a:off x="900113" y="5208588"/>
            <a:ext cx="6985000" cy="97948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/>
              <a:t>Kinerja Bawahan Buruk = Kinerja Atasan Buruk</a:t>
            </a:r>
            <a:endParaRPr lang="en-US" sz="2400" b="1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Picture 2"/>
          <p:cNvPicPr>
            <a:picLocks noChangeAspect="1" noChangeArrowheads="1"/>
          </p:cNvPicPr>
          <p:nvPr/>
        </p:nvPicPr>
        <p:blipFill>
          <a:blip r:embed="rId2" cstate="print"/>
          <a:srcRect t="8485" b="8829"/>
          <a:stretch>
            <a:fillRect/>
          </a:stretch>
        </p:blipFill>
        <p:spPr bwMode="auto">
          <a:xfrm>
            <a:off x="323528" y="908720"/>
            <a:ext cx="856895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99592" y="4462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 smtClean="0"/>
              <a:t>http://situnkin.solokkab.go.id</a:t>
            </a:r>
            <a:endParaRPr lang="en-US" sz="2400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67544" y="1124744"/>
          <a:ext cx="799288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2" y="107340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Lobster 1.4" pitchFamily="50" charset="0"/>
              </a:rPr>
              <a:t>Hubungan Antara SKP Tahunan, Bulanan dan Aktifitas Harian</a:t>
            </a:r>
            <a:endParaRPr lang="en-US" sz="2400" dirty="0">
              <a:latin typeface="Lobster 1.4" pitchFamily="50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 bwMode="auto">
          <a:xfrm>
            <a:off x="228600" y="44624"/>
            <a:ext cx="8610600" cy="58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METODE BREAKDOWN BULANAN</a:t>
            </a:r>
          </a:p>
        </p:txBody>
      </p:sp>
      <p:sp>
        <p:nvSpPr>
          <p:cNvPr id="5" name="Freeform 4"/>
          <p:cNvSpPr/>
          <p:nvPr/>
        </p:nvSpPr>
        <p:spPr>
          <a:xfrm>
            <a:off x="4359275" y="3984625"/>
            <a:ext cx="415925" cy="585788"/>
          </a:xfrm>
          <a:custGeom>
            <a:avLst/>
            <a:gdLst>
              <a:gd name="connsiteX0" fmla="*/ 0 w 415486"/>
              <a:gd name="connsiteY0" fmla="*/ 0 h 585216"/>
              <a:gd name="connsiteX1" fmla="*/ 415486 w 415486"/>
              <a:gd name="connsiteY1" fmla="*/ 0 h 585216"/>
              <a:gd name="connsiteX2" fmla="*/ 415486 w 415486"/>
              <a:gd name="connsiteY2" fmla="*/ 585216 h 585216"/>
              <a:gd name="connsiteX3" fmla="*/ 0 w 415486"/>
              <a:gd name="connsiteY3" fmla="*/ 585216 h 585216"/>
              <a:gd name="connsiteX4" fmla="*/ 0 w 415486"/>
              <a:gd name="connsiteY4" fmla="*/ 0 h 58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486" h="585216">
                <a:moveTo>
                  <a:pt x="0" y="0"/>
                </a:moveTo>
                <a:lnTo>
                  <a:pt x="415486" y="0"/>
                </a:lnTo>
                <a:lnTo>
                  <a:pt x="415486" y="585216"/>
                </a:lnTo>
                <a:lnTo>
                  <a:pt x="0" y="585216"/>
                </a:lnTo>
                <a:lnTo>
                  <a:pt x="0" y="0"/>
                </a:lnTo>
                <a:close/>
              </a:path>
            </a:pathLst>
          </a:custGeom>
          <a:solidFill>
            <a:srgbClr val="019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775200" y="3984625"/>
            <a:ext cx="282575" cy="585788"/>
          </a:xfrm>
          <a:custGeom>
            <a:avLst/>
            <a:gdLst>
              <a:gd name="connsiteX0" fmla="*/ 0 w 282316"/>
              <a:gd name="connsiteY0" fmla="*/ 0 h 585216"/>
              <a:gd name="connsiteX1" fmla="*/ 282316 w 282316"/>
              <a:gd name="connsiteY1" fmla="*/ 0 h 585216"/>
              <a:gd name="connsiteX2" fmla="*/ 282316 w 282316"/>
              <a:gd name="connsiteY2" fmla="*/ 585216 h 585216"/>
              <a:gd name="connsiteX3" fmla="*/ 0 w 282316"/>
              <a:gd name="connsiteY3" fmla="*/ 585216 h 585216"/>
              <a:gd name="connsiteX4" fmla="*/ 0 w 282316"/>
              <a:gd name="connsiteY4" fmla="*/ 0 h 58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316" h="585216">
                <a:moveTo>
                  <a:pt x="0" y="0"/>
                </a:moveTo>
                <a:lnTo>
                  <a:pt x="282316" y="0"/>
                </a:lnTo>
                <a:lnTo>
                  <a:pt x="282316" y="585216"/>
                </a:lnTo>
                <a:lnTo>
                  <a:pt x="0" y="585216"/>
                </a:lnTo>
                <a:lnTo>
                  <a:pt x="0" y="0"/>
                </a:lnTo>
                <a:close/>
              </a:path>
            </a:pathLst>
          </a:custGeom>
          <a:solidFill>
            <a:srgbClr val="017C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359275" y="3403600"/>
            <a:ext cx="415925" cy="585788"/>
          </a:xfrm>
          <a:custGeom>
            <a:avLst/>
            <a:gdLst>
              <a:gd name="connsiteX0" fmla="*/ 0 w 415486"/>
              <a:gd name="connsiteY0" fmla="*/ 0 h 585216"/>
              <a:gd name="connsiteX1" fmla="*/ 415486 w 415486"/>
              <a:gd name="connsiteY1" fmla="*/ 0 h 585216"/>
              <a:gd name="connsiteX2" fmla="*/ 415486 w 415486"/>
              <a:gd name="connsiteY2" fmla="*/ 585216 h 585216"/>
              <a:gd name="connsiteX3" fmla="*/ 0 w 415486"/>
              <a:gd name="connsiteY3" fmla="*/ 585216 h 585216"/>
              <a:gd name="connsiteX4" fmla="*/ 0 w 415486"/>
              <a:gd name="connsiteY4" fmla="*/ 0 h 58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486" h="585216">
                <a:moveTo>
                  <a:pt x="0" y="0"/>
                </a:moveTo>
                <a:lnTo>
                  <a:pt x="415486" y="0"/>
                </a:lnTo>
                <a:lnTo>
                  <a:pt x="415486" y="585216"/>
                </a:lnTo>
                <a:lnTo>
                  <a:pt x="0" y="585216"/>
                </a:lnTo>
                <a:lnTo>
                  <a:pt x="0" y="0"/>
                </a:lnTo>
                <a:close/>
              </a:path>
            </a:pathLst>
          </a:custGeom>
          <a:solidFill>
            <a:srgbClr val="97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775200" y="3403600"/>
            <a:ext cx="282575" cy="585788"/>
          </a:xfrm>
          <a:custGeom>
            <a:avLst/>
            <a:gdLst>
              <a:gd name="connsiteX0" fmla="*/ 0 w 282316"/>
              <a:gd name="connsiteY0" fmla="*/ 0 h 585216"/>
              <a:gd name="connsiteX1" fmla="*/ 282316 w 282316"/>
              <a:gd name="connsiteY1" fmla="*/ 0 h 585216"/>
              <a:gd name="connsiteX2" fmla="*/ 282316 w 282316"/>
              <a:gd name="connsiteY2" fmla="*/ 585216 h 585216"/>
              <a:gd name="connsiteX3" fmla="*/ 0 w 282316"/>
              <a:gd name="connsiteY3" fmla="*/ 585216 h 585216"/>
              <a:gd name="connsiteX4" fmla="*/ 0 w 282316"/>
              <a:gd name="connsiteY4" fmla="*/ 0 h 58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316" h="585216">
                <a:moveTo>
                  <a:pt x="0" y="0"/>
                </a:moveTo>
                <a:lnTo>
                  <a:pt x="282316" y="0"/>
                </a:lnTo>
                <a:lnTo>
                  <a:pt x="282316" y="585216"/>
                </a:lnTo>
                <a:lnTo>
                  <a:pt x="0" y="585216"/>
                </a:lnTo>
                <a:lnTo>
                  <a:pt x="0" y="0"/>
                </a:lnTo>
                <a:close/>
              </a:path>
            </a:pathLst>
          </a:custGeom>
          <a:solidFill>
            <a:srgbClr val="73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078288" y="1455738"/>
            <a:ext cx="979487" cy="866775"/>
            <a:chOff x="4077608" y="1455398"/>
            <a:chExt cx="980121" cy="867233"/>
          </a:xfrm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 rot="10800000">
              <a:off x="4077608" y="1455398"/>
              <a:ext cx="980121" cy="867233"/>
            </a:xfrm>
            <a:custGeom>
              <a:avLst/>
              <a:gdLst>
                <a:gd name="connsiteX0" fmla="*/ 149225 w 584200"/>
                <a:gd name="connsiteY0" fmla="*/ 93899 h 516912"/>
                <a:gd name="connsiteX1" fmla="*/ 158221 w 584200"/>
                <a:gd name="connsiteY1" fmla="*/ 73797 h 516912"/>
                <a:gd name="connsiteX2" fmla="*/ 164571 w 584200"/>
                <a:gd name="connsiteY2" fmla="*/ 51578 h 516912"/>
                <a:gd name="connsiteX3" fmla="*/ 158221 w 584200"/>
                <a:gd name="connsiteY3" fmla="*/ 73796 h 516912"/>
                <a:gd name="connsiteX4" fmla="*/ 83609 w 584200"/>
                <a:gd name="connsiteY4" fmla="*/ 139394 h 516912"/>
                <a:gd name="connsiteX5" fmla="*/ 75671 w 584200"/>
                <a:gd name="connsiteY5" fmla="*/ 138865 h 516912"/>
                <a:gd name="connsiteX6" fmla="*/ 59267 w 584200"/>
                <a:gd name="connsiteY6" fmla="*/ 133575 h 516912"/>
                <a:gd name="connsiteX7" fmla="*/ 53533 w 584200"/>
                <a:gd name="connsiteY7" fmla="*/ 130017 h 516912"/>
                <a:gd name="connsiteX8" fmla="*/ 59266 w 584200"/>
                <a:gd name="connsiteY8" fmla="*/ 133575 h 516912"/>
                <a:gd name="connsiteX9" fmla="*/ 75671 w 584200"/>
                <a:gd name="connsiteY9" fmla="*/ 138865 h 516912"/>
                <a:gd name="connsiteX10" fmla="*/ 83608 w 584200"/>
                <a:gd name="connsiteY10" fmla="*/ 139394 h 516912"/>
                <a:gd name="connsiteX11" fmla="*/ 298979 w 584200"/>
                <a:gd name="connsiteY11" fmla="*/ 516912 h 516912"/>
                <a:gd name="connsiteX12" fmla="*/ 286808 w 584200"/>
                <a:gd name="connsiteY12" fmla="*/ 516912 h 516912"/>
                <a:gd name="connsiteX13" fmla="*/ 274638 w 584200"/>
                <a:gd name="connsiteY13" fmla="*/ 512679 h 516912"/>
                <a:gd name="connsiteX14" fmla="*/ 262996 w 584200"/>
                <a:gd name="connsiteY14" fmla="*/ 504212 h 516912"/>
                <a:gd name="connsiteX15" fmla="*/ 251883 w 584200"/>
                <a:gd name="connsiteY15" fmla="*/ 492041 h 516912"/>
                <a:gd name="connsiteX16" fmla="*/ 247650 w 584200"/>
                <a:gd name="connsiteY16" fmla="*/ 484633 h 516912"/>
                <a:gd name="connsiteX17" fmla="*/ 192088 w 584200"/>
                <a:gd name="connsiteY17" fmla="*/ 389383 h 516912"/>
                <a:gd name="connsiteX18" fmla="*/ 146579 w 584200"/>
                <a:gd name="connsiteY18" fmla="*/ 310008 h 516912"/>
                <a:gd name="connsiteX19" fmla="*/ 101071 w 584200"/>
                <a:gd name="connsiteY19" fmla="*/ 231162 h 516912"/>
                <a:gd name="connsiteX20" fmla="*/ 46037 w 584200"/>
                <a:gd name="connsiteY20" fmla="*/ 135912 h 516912"/>
                <a:gd name="connsiteX21" fmla="*/ 33279 w 584200"/>
                <a:gd name="connsiteY21" fmla="*/ 113823 h 516912"/>
                <a:gd name="connsiteX22" fmla="*/ 33936 w 584200"/>
                <a:gd name="connsiteY22" fmla="*/ 114454 h 516912"/>
                <a:gd name="connsiteX23" fmla="*/ 30162 w 584200"/>
                <a:gd name="connsiteY23" fmla="*/ 110827 h 516912"/>
                <a:gd name="connsiteX24" fmla="*/ 19050 w 584200"/>
                <a:gd name="connsiteY24" fmla="*/ 93899 h 516912"/>
                <a:gd name="connsiteX25" fmla="*/ 10054 w 584200"/>
                <a:gd name="connsiteY25" fmla="*/ 73797 h 516912"/>
                <a:gd name="connsiteX26" fmla="*/ 3175 w 584200"/>
                <a:gd name="connsiteY26" fmla="*/ 51578 h 516912"/>
                <a:gd name="connsiteX27" fmla="*/ 0 w 584200"/>
                <a:gd name="connsiteY27" fmla="*/ 26714 h 516912"/>
                <a:gd name="connsiteX28" fmla="*/ 0 w 584200"/>
                <a:gd name="connsiteY28" fmla="*/ 14547 h 516912"/>
                <a:gd name="connsiteX29" fmla="*/ 0 w 584200"/>
                <a:gd name="connsiteY29" fmla="*/ 0 h 516912"/>
                <a:gd name="connsiteX30" fmla="*/ 584200 w 584200"/>
                <a:gd name="connsiteY30" fmla="*/ 0 h 516912"/>
                <a:gd name="connsiteX31" fmla="*/ 584200 w 584200"/>
                <a:gd name="connsiteY31" fmla="*/ 14547 h 516912"/>
                <a:gd name="connsiteX32" fmla="*/ 584200 w 584200"/>
                <a:gd name="connsiteY32" fmla="*/ 26714 h 516912"/>
                <a:gd name="connsiteX33" fmla="*/ 581025 w 584200"/>
                <a:gd name="connsiteY33" fmla="*/ 51578 h 516912"/>
                <a:gd name="connsiteX34" fmla="*/ 574146 w 584200"/>
                <a:gd name="connsiteY34" fmla="*/ 73796 h 516912"/>
                <a:gd name="connsiteX35" fmla="*/ 569048 w 584200"/>
                <a:gd name="connsiteY35" fmla="*/ 85190 h 516912"/>
                <a:gd name="connsiteX36" fmla="*/ 558074 w 584200"/>
                <a:gd name="connsiteY36" fmla="*/ 104188 h 516912"/>
                <a:gd name="connsiteX37" fmla="*/ 539750 w 584200"/>
                <a:gd name="connsiteY37" fmla="*/ 135912 h 516912"/>
                <a:gd name="connsiteX38" fmla="*/ 484717 w 584200"/>
                <a:gd name="connsiteY38" fmla="*/ 231162 h 516912"/>
                <a:gd name="connsiteX39" fmla="*/ 439209 w 584200"/>
                <a:gd name="connsiteY39" fmla="*/ 310008 h 516912"/>
                <a:gd name="connsiteX40" fmla="*/ 393700 w 584200"/>
                <a:gd name="connsiteY40" fmla="*/ 389383 h 516912"/>
                <a:gd name="connsiteX41" fmla="*/ 338667 w 584200"/>
                <a:gd name="connsiteY41" fmla="*/ 484633 h 516912"/>
                <a:gd name="connsiteX42" fmla="*/ 333375 w 584200"/>
                <a:gd name="connsiteY42" fmla="*/ 492041 h 516912"/>
                <a:gd name="connsiteX43" fmla="*/ 323321 w 584200"/>
                <a:gd name="connsiteY43" fmla="*/ 504212 h 516912"/>
                <a:gd name="connsiteX44" fmla="*/ 311679 w 584200"/>
                <a:gd name="connsiteY44" fmla="*/ 512679 h 516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84200" h="516912">
                  <a:moveTo>
                    <a:pt x="149225" y="93899"/>
                  </a:moveTo>
                  <a:lnTo>
                    <a:pt x="158221" y="73797"/>
                  </a:lnTo>
                  <a:lnTo>
                    <a:pt x="164571" y="51578"/>
                  </a:lnTo>
                  <a:lnTo>
                    <a:pt x="158221" y="73796"/>
                  </a:lnTo>
                  <a:close/>
                  <a:moveTo>
                    <a:pt x="83609" y="139394"/>
                  </a:moveTo>
                  <a:lnTo>
                    <a:pt x="75671" y="138865"/>
                  </a:lnTo>
                  <a:lnTo>
                    <a:pt x="59267" y="133575"/>
                  </a:lnTo>
                  <a:lnTo>
                    <a:pt x="53533" y="130017"/>
                  </a:lnTo>
                  <a:lnTo>
                    <a:pt x="59266" y="133575"/>
                  </a:lnTo>
                  <a:lnTo>
                    <a:pt x="75671" y="138865"/>
                  </a:lnTo>
                  <a:lnTo>
                    <a:pt x="83608" y="139394"/>
                  </a:lnTo>
                  <a:close/>
                  <a:moveTo>
                    <a:pt x="298979" y="516912"/>
                  </a:moveTo>
                  <a:lnTo>
                    <a:pt x="286808" y="516912"/>
                  </a:lnTo>
                  <a:lnTo>
                    <a:pt x="274638" y="512679"/>
                  </a:lnTo>
                  <a:lnTo>
                    <a:pt x="262996" y="504212"/>
                  </a:lnTo>
                  <a:lnTo>
                    <a:pt x="251883" y="492041"/>
                  </a:lnTo>
                  <a:lnTo>
                    <a:pt x="247650" y="484633"/>
                  </a:lnTo>
                  <a:lnTo>
                    <a:pt x="192088" y="389383"/>
                  </a:lnTo>
                  <a:lnTo>
                    <a:pt x="146579" y="310008"/>
                  </a:lnTo>
                  <a:lnTo>
                    <a:pt x="101071" y="231162"/>
                  </a:lnTo>
                  <a:lnTo>
                    <a:pt x="46037" y="135912"/>
                  </a:lnTo>
                  <a:lnTo>
                    <a:pt x="33279" y="113823"/>
                  </a:lnTo>
                  <a:lnTo>
                    <a:pt x="33936" y="114454"/>
                  </a:lnTo>
                  <a:lnTo>
                    <a:pt x="30162" y="110827"/>
                  </a:lnTo>
                  <a:lnTo>
                    <a:pt x="19050" y="93899"/>
                  </a:lnTo>
                  <a:lnTo>
                    <a:pt x="10054" y="73797"/>
                  </a:lnTo>
                  <a:lnTo>
                    <a:pt x="3175" y="51578"/>
                  </a:lnTo>
                  <a:lnTo>
                    <a:pt x="0" y="26714"/>
                  </a:lnTo>
                  <a:lnTo>
                    <a:pt x="0" y="14547"/>
                  </a:lnTo>
                  <a:lnTo>
                    <a:pt x="0" y="0"/>
                  </a:lnTo>
                  <a:lnTo>
                    <a:pt x="584200" y="0"/>
                  </a:lnTo>
                  <a:lnTo>
                    <a:pt x="584200" y="14547"/>
                  </a:lnTo>
                  <a:lnTo>
                    <a:pt x="584200" y="26714"/>
                  </a:lnTo>
                  <a:lnTo>
                    <a:pt x="581025" y="51578"/>
                  </a:lnTo>
                  <a:lnTo>
                    <a:pt x="574146" y="73796"/>
                  </a:lnTo>
                  <a:lnTo>
                    <a:pt x="569048" y="85190"/>
                  </a:lnTo>
                  <a:lnTo>
                    <a:pt x="558074" y="104188"/>
                  </a:lnTo>
                  <a:lnTo>
                    <a:pt x="539750" y="135912"/>
                  </a:lnTo>
                  <a:lnTo>
                    <a:pt x="484717" y="231162"/>
                  </a:lnTo>
                  <a:lnTo>
                    <a:pt x="439209" y="310008"/>
                  </a:lnTo>
                  <a:lnTo>
                    <a:pt x="393700" y="389383"/>
                  </a:lnTo>
                  <a:lnTo>
                    <a:pt x="338667" y="484633"/>
                  </a:lnTo>
                  <a:lnTo>
                    <a:pt x="333375" y="492041"/>
                  </a:lnTo>
                  <a:lnTo>
                    <a:pt x="323321" y="504212"/>
                  </a:lnTo>
                  <a:lnTo>
                    <a:pt x="311679" y="512679"/>
                  </a:lnTo>
                  <a:close/>
                </a:path>
              </a:pathLst>
            </a:custGeom>
            <a:solidFill>
              <a:srgbClr val="ECAE7D"/>
            </a:solidFill>
            <a:ln w="12700" cap="flat">
              <a:noFill/>
              <a:miter lim="400000"/>
            </a:ln>
            <a:effectLst/>
          </p:spPr>
          <p:txBody>
            <a:bodyPr lIns="34289" tIns="34289" rIns="34289" bIns="34289"/>
            <a:lstStyle/>
            <a:p>
              <a:pPr>
                <a:defRPr/>
              </a:pPr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1784" name="Freeform 10"/>
            <p:cNvSpPr>
              <a:spLocks/>
            </p:cNvSpPr>
            <p:nvPr/>
          </p:nvSpPr>
          <p:spPr bwMode="auto">
            <a:xfrm rot="10800000">
              <a:off x="4379691" y="1455398"/>
              <a:ext cx="358152" cy="244517"/>
            </a:xfrm>
            <a:custGeom>
              <a:avLst/>
              <a:gdLst>
                <a:gd name="T0" fmla="*/ 6798590 w 213476"/>
                <a:gd name="T1" fmla="*/ 9148228 h 145744"/>
                <a:gd name="T2" fmla="*/ 6034652 w 213476"/>
                <a:gd name="T3" fmla="*/ 9148228 h 145744"/>
                <a:gd name="T4" fmla="*/ 5270738 w 213476"/>
                <a:gd name="T5" fmla="*/ 8882525 h 145744"/>
                <a:gd name="T6" fmla="*/ 4539979 w 213476"/>
                <a:gd name="T7" fmla="*/ 8351065 h 145744"/>
                <a:gd name="T8" fmla="*/ 3842402 w 213476"/>
                <a:gd name="T9" fmla="*/ 7587080 h 145744"/>
                <a:gd name="T10" fmla="*/ 3576746 w 213476"/>
                <a:gd name="T11" fmla="*/ 7122105 h 145744"/>
                <a:gd name="T12" fmla="*/ 89105 w 213476"/>
                <a:gd name="T13" fmla="*/ 1143356 h 145744"/>
                <a:gd name="T14" fmla="*/ 0 w 213476"/>
                <a:gd name="T15" fmla="*/ 987852 h 145744"/>
                <a:gd name="T16" fmla="*/ 354817 w 213476"/>
                <a:gd name="T17" fmla="*/ 1232556 h 145744"/>
                <a:gd name="T18" fmla="*/ 952699 w 213476"/>
                <a:gd name="T19" fmla="*/ 1465716 h 145744"/>
                <a:gd name="T20" fmla="*/ 1318079 w 213476"/>
                <a:gd name="T21" fmla="*/ 1499045 h 145744"/>
                <a:gd name="T22" fmla="*/ 1683425 w 213476"/>
                <a:gd name="T23" fmla="*/ 1499045 h 145744"/>
                <a:gd name="T24" fmla="*/ 2015594 w 213476"/>
                <a:gd name="T25" fmla="*/ 1465716 h 145744"/>
                <a:gd name="T26" fmla="*/ 2646658 w 213476"/>
                <a:gd name="T27" fmla="*/ 1232556 h 145744"/>
                <a:gd name="T28" fmla="*/ 3111704 w 213476"/>
                <a:gd name="T29" fmla="*/ 866067 h 145744"/>
                <a:gd name="T30" fmla="*/ 3510334 w 213476"/>
                <a:gd name="T31" fmla="*/ 333126 h 145744"/>
                <a:gd name="T32" fmla="*/ 3609918 w 213476"/>
                <a:gd name="T33" fmla="*/ 0 h 145744"/>
                <a:gd name="T34" fmla="*/ 3975287 w 213476"/>
                <a:gd name="T35" fmla="*/ 0 h 145744"/>
                <a:gd name="T36" fmla="*/ 4074930 w 213476"/>
                <a:gd name="T37" fmla="*/ 333126 h 145744"/>
                <a:gd name="T38" fmla="*/ 4440313 w 213476"/>
                <a:gd name="T39" fmla="*/ 866067 h 145744"/>
                <a:gd name="T40" fmla="*/ 4938554 w 213476"/>
                <a:gd name="T41" fmla="*/ 1232556 h 145744"/>
                <a:gd name="T42" fmla="*/ 5569643 w 213476"/>
                <a:gd name="T43" fmla="*/ 1465716 h 145744"/>
                <a:gd name="T44" fmla="*/ 5901837 w 213476"/>
                <a:gd name="T45" fmla="*/ 1499045 h 145744"/>
                <a:gd name="T46" fmla="*/ 6267123 w 213476"/>
                <a:gd name="T47" fmla="*/ 1499045 h 145744"/>
                <a:gd name="T48" fmla="*/ 6599300 w 213476"/>
                <a:gd name="T49" fmla="*/ 1465716 h 145744"/>
                <a:gd name="T50" fmla="*/ 7230391 w 213476"/>
                <a:gd name="T51" fmla="*/ 1232556 h 145744"/>
                <a:gd name="T52" fmla="*/ 7728646 w 213476"/>
                <a:gd name="T53" fmla="*/ 866067 h 145744"/>
                <a:gd name="T54" fmla="*/ 8060760 w 213476"/>
                <a:gd name="T55" fmla="*/ 333126 h 145744"/>
                <a:gd name="T56" fmla="*/ 8160443 w 213476"/>
                <a:gd name="T57" fmla="*/ 0 h 145744"/>
                <a:gd name="T58" fmla="*/ 8625425 w 213476"/>
                <a:gd name="T59" fmla="*/ 0 h 145744"/>
                <a:gd name="T60" fmla="*/ 8725135 w 213476"/>
                <a:gd name="T61" fmla="*/ 333126 h 145744"/>
                <a:gd name="T62" fmla="*/ 9057208 w 213476"/>
                <a:gd name="T63" fmla="*/ 866067 h 145744"/>
                <a:gd name="T64" fmla="*/ 9588702 w 213476"/>
                <a:gd name="T65" fmla="*/ 1232556 h 145744"/>
                <a:gd name="T66" fmla="*/ 10219751 w 213476"/>
                <a:gd name="T67" fmla="*/ 1465716 h 145744"/>
                <a:gd name="T68" fmla="*/ 10551945 w 213476"/>
                <a:gd name="T69" fmla="*/ 1499045 h 145744"/>
                <a:gd name="T70" fmla="*/ 10884106 w 213476"/>
                <a:gd name="T71" fmla="*/ 1499045 h 145744"/>
                <a:gd name="T72" fmla="*/ 11249452 w 213476"/>
                <a:gd name="T73" fmla="*/ 1465716 h 145744"/>
                <a:gd name="T74" fmla="*/ 11847322 w 213476"/>
                <a:gd name="T75" fmla="*/ 1232556 h 145744"/>
                <a:gd name="T76" fmla="*/ 12378782 w 213476"/>
                <a:gd name="T77" fmla="*/ 866067 h 145744"/>
                <a:gd name="T78" fmla="*/ 12710909 w 213476"/>
                <a:gd name="T79" fmla="*/ 333126 h 145744"/>
                <a:gd name="T80" fmla="*/ 12810566 w 213476"/>
                <a:gd name="T81" fmla="*/ 0 h 145744"/>
                <a:gd name="T82" fmla="*/ 13399719 w 213476"/>
                <a:gd name="T83" fmla="*/ 0 h 145744"/>
                <a:gd name="T84" fmla="*/ 12744148 w 213476"/>
                <a:gd name="T85" fmla="*/ 1143356 h 145744"/>
                <a:gd name="T86" fmla="*/ 9289773 w 213476"/>
                <a:gd name="T87" fmla="*/ 7122105 h 145744"/>
                <a:gd name="T88" fmla="*/ 8957613 w 213476"/>
                <a:gd name="T89" fmla="*/ 7587080 h 145744"/>
                <a:gd name="T90" fmla="*/ 8326523 w 213476"/>
                <a:gd name="T91" fmla="*/ 8351065 h 145744"/>
                <a:gd name="T92" fmla="*/ 7595758 w 213476"/>
                <a:gd name="T93" fmla="*/ 8882525 h 145744"/>
                <a:gd name="T94" fmla="*/ 6798590 w 213476"/>
                <a:gd name="T95" fmla="*/ 9148228 h 14574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13476"/>
                <a:gd name="T145" fmla="*/ 0 h 145744"/>
                <a:gd name="T146" fmla="*/ 213476 w 213476"/>
                <a:gd name="T147" fmla="*/ 145744 h 14574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13476" h="145744">
                  <a:moveTo>
                    <a:pt x="108311" y="145744"/>
                  </a:moveTo>
                  <a:lnTo>
                    <a:pt x="96140" y="145744"/>
                  </a:lnTo>
                  <a:lnTo>
                    <a:pt x="83970" y="141511"/>
                  </a:lnTo>
                  <a:lnTo>
                    <a:pt x="72328" y="133044"/>
                  </a:lnTo>
                  <a:lnTo>
                    <a:pt x="61215" y="120873"/>
                  </a:lnTo>
                  <a:lnTo>
                    <a:pt x="56982" y="113465"/>
                  </a:lnTo>
                  <a:lnTo>
                    <a:pt x="1420" y="18215"/>
                  </a:lnTo>
                  <a:lnTo>
                    <a:pt x="0" y="15738"/>
                  </a:lnTo>
                  <a:lnTo>
                    <a:pt x="5653" y="19636"/>
                  </a:lnTo>
                  <a:lnTo>
                    <a:pt x="15178" y="23351"/>
                  </a:lnTo>
                  <a:lnTo>
                    <a:pt x="20999" y="23882"/>
                  </a:lnTo>
                  <a:lnTo>
                    <a:pt x="26819" y="23882"/>
                  </a:lnTo>
                  <a:lnTo>
                    <a:pt x="32111" y="23351"/>
                  </a:lnTo>
                  <a:lnTo>
                    <a:pt x="42165" y="19636"/>
                  </a:lnTo>
                  <a:lnTo>
                    <a:pt x="49574" y="13798"/>
                  </a:lnTo>
                  <a:lnTo>
                    <a:pt x="55924" y="5307"/>
                  </a:lnTo>
                  <a:lnTo>
                    <a:pt x="57511" y="0"/>
                  </a:lnTo>
                  <a:lnTo>
                    <a:pt x="63332" y="0"/>
                  </a:lnTo>
                  <a:lnTo>
                    <a:pt x="64919" y="5307"/>
                  </a:lnTo>
                  <a:lnTo>
                    <a:pt x="70740" y="13798"/>
                  </a:lnTo>
                  <a:lnTo>
                    <a:pt x="78678" y="19636"/>
                  </a:lnTo>
                  <a:lnTo>
                    <a:pt x="88732" y="23351"/>
                  </a:lnTo>
                  <a:lnTo>
                    <a:pt x="94024" y="23882"/>
                  </a:lnTo>
                  <a:lnTo>
                    <a:pt x="99844" y="23882"/>
                  </a:lnTo>
                  <a:lnTo>
                    <a:pt x="105136" y="23351"/>
                  </a:lnTo>
                  <a:lnTo>
                    <a:pt x="115190" y="19636"/>
                  </a:lnTo>
                  <a:lnTo>
                    <a:pt x="123128" y="13798"/>
                  </a:lnTo>
                  <a:lnTo>
                    <a:pt x="128419" y="5307"/>
                  </a:lnTo>
                  <a:lnTo>
                    <a:pt x="130007" y="0"/>
                  </a:lnTo>
                  <a:lnTo>
                    <a:pt x="137415" y="0"/>
                  </a:lnTo>
                  <a:lnTo>
                    <a:pt x="139003" y="5307"/>
                  </a:lnTo>
                  <a:lnTo>
                    <a:pt x="144294" y="13798"/>
                  </a:lnTo>
                  <a:lnTo>
                    <a:pt x="152761" y="19636"/>
                  </a:lnTo>
                  <a:lnTo>
                    <a:pt x="162815" y="23351"/>
                  </a:lnTo>
                  <a:lnTo>
                    <a:pt x="168107" y="23882"/>
                  </a:lnTo>
                  <a:lnTo>
                    <a:pt x="173399" y="23882"/>
                  </a:lnTo>
                  <a:lnTo>
                    <a:pt x="179219" y="23351"/>
                  </a:lnTo>
                  <a:lnTo>
                    <a:pt x="188744" y="19636"/>
                  </a:lnTo>
                  <a:lnTo>
                    <a:pt x="197211" y="13798"/>
                  </a:lnTo>
                  <a:lnTo>
                    <a:pt x="202503" y="5307"/>
                  </a:lnTo>
                  <a:lnTo>
                    <a:pt x="204090" y="0"/>
                  </a:lnTo>
                  <a:lnTo>
                    <a:pt x="213476" y="0"/>
                  </a:lnTo>
                  <a:lnTo>
                    <a:pt x="203032" y="18215"/>
                  </a:lnTo>
                  <a:lnTo>
                    <a:pt x="147999" y="113465"/>
                  </a:lnTo>
                  <a:lnTo>
                    <a:pt x="142707" y="120873"/>
                  </a:lnTo>
                  <a:lnTo>
                    <a:pt x="132653" y="133044"/>
                  </a:lnTo>
                  <a:lnTo>
                    <a:pt x="121011" y="141511"/>
                  </a:lnTo>
                  <a:lnTo>
                    <a:pt x="108311" y="145744"/>
                  </a:lnTo>
                  <a:close/>
                </a:path>
              </a:pathLst>
            </a:custGeom>
            <a:solidFill>
              <a:srgbClr val="100F0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31752" name="Freeform 11"/>
          <p:cNvSpPr>
            <a:spLocks/>
          </p:cNvSpPr>
          <p:nvPr/>
        </p:nvSpPr>
        <p:spPr bwMode="auto">
          <a:xfrm rot="10800000">
            <a:off x="4918075" y="2089150"/>
            <a:ext cx="12700" cy="0"/>
          </a:xfrm>
          <a:custGeom>
            <a:avLst/>
            <a:gdLst>
              <a:gd name="T0" fmla="*/ 357336 w 7938"/>
              <a:gd name="T1" fmla="*/ 0 h 529"/>
              <a:gd name="T2" fmla="*/ 357285 w 7938"/>
              <a:gd name="T3" fmla="*/ 0 h 529"/>
              <a:gd name="T4" fmla="*/ 0 w 7938"/>
              <a:gd name="T5" fmla="*/ 0 h 529"/>
              <a:gd name="T6" fmla="*/ 357336 w 7938"/>
              <a:gd name="T7" fmla="*/ 0 h 529"/>
              <a:gd name="T8" fmla="*/ 0 60000 65536"/>
              <a:gd name="T9" fmla="*/ 0 60000 65536"/>
              <a:gd name="T10" fmla="*/ 0 60000 65536"/>
              <a:gd name="T11" fmla="*/ 0 60000 65536"/>
              <a:gd name="T12" fmla="*/ 0 w 7938"/>
              <a:gd name="T13" fmla="*/ 0 h 529"/>
              <a:gd name="T14" fmla="*/ 7938 w 7938"/>
              <a:gd name="T15" fmla="*/ 0 h 52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938" h="529">
                <a:moveTo>
                  <a:pt x="7938" y="529"/>
                </a:moveTo>
                <a:lnTo>
                  <a:pt x="7937" y="529"/>
                </a:lnTo>
                <a:lnTo>
                  <a:pt x="0" y="0"/>
                </a:lnTo>
                <a:lnTo>
                  <a:pt x="7938" y="529"/>
                </a:lnTo>
                <a:close/>
              </a:path>
            </a:pathLst>
          </a:custGeom>
          <a:solidFill>
            <a:srgbClr val="100F0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1753" name="Freeform 12"/>
          <p:cNvSpPr>
            <a:spLocks/>
          </p:cNvSpPr>
          <p:nvPr/>
        </p:nvSpPr>
        <p:spPr bwMode="auto">
          <a:xfrm rot="10800000">
            <a:off x="4930775" y="2089150"/>
            <a:ext cx="36513" cy="15875"/>
          </a:xfrm>
          <a:custGeom>
            <a:avLst/>
            <a:gdLst>
              <a:gd name="T0" fmla="*/ 1233157 w 22138"/>
              <a:gd name="T1" fmla="*/ 888449 h 8848"/>
              <a:gd name="T2" fmla="*/ 319330 w 22138"/>
              <a:gd name="T3" fmla="*/ 357274 h 8848"/>
              <a:gd name="T4" fmla="*/ 0 w 22138"/>
              <a:gd name="T5" fmla="*/ 0 h 8848"/>
              <a:gd name="T6" fmla="*/ 319407 w 22138"/>
              <a:gd name="T7" fmla="*/ 357274 h 8848"/>
              <a:gd name="T8" fmla="*/ 1233157 w 22138"/>
              <a:gd name="T9" fmla="*/ 888449 h 88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138"/>
              <a:gd name="T16" fmla="*/ 0 h 8848"/>
              <a:gd name="T17" fmla="*/ 22138 w 22138"/>
              <a:gd name="T18" fmla="*/ 8848 h 88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138" h="8848">
                <a:moveTo>
                  <a:pt x="22138" y="8848"/>
                </a:moveTo>
                <a:lnTo>
                  <a:pt x="5733" y="3558"/>
                </a:lnTo>
                <a:lnTo>
                  <a:pt x="0" y="0"/>
                </a:lnTo>
                <a:lnTo>
                  <a:pt x="5734" y="3558"/>
                </a:lnTo>
                <a:lnTo>
                  <a:pt x="22138" y="8848"/>
                </a:lnTo>
                <a:close/>
              </a:path>
            </a:pathLst>
          </a:custGeom>
          <a:solidFill>
            <a:srgbClr val="100F0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1754" name="Freeform 13"/>
          <p:cNvSpPr>
            <a:spLocks/>
          </p:cNvSpPr>
          <p:nvPr/>
        </p:nvSpPr>
        <p:spPr bwMode="auto">
          <a:xfrm rot="10800000">
            <a:off x="4781550" y="2165350"/>
            <a:ext cx="25400" cy="71438"/>
          </a:xfrm>
          <a:custGeom>
            <a:avLst/>
            <a:gdLst>
              <a:gd name="T0" fmla="*/ 0 w 15346"/>
              <a:gd name="T1" fmla="*/ 2772603 h 42321"/>
              <a:gd name="T2" fmla="*/ 513616 w 15346"/>
              <a:gd name="T3" fmla="*/ 1455611 h 42321"/>
              <a:gd name="T4" fmla="*/ 876164 w 15346"/>
              <a:gd name="T5" fmla="*/ 0 h 42321"/>
              <a:gd name="T6" fmla="*/ 513616 w 15346"/>
              <a:gd name="T7" fmla="*/ 1455648 h 42321"/>
              <a:gd name="T8" fmla="*/ 0 w 15346"/>
              <a:gd name="T9" fmla="*/ 2772603 h 423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346"/>
              <a:gd name="T16" fmla="*/ 0 h 42321"/>
              <a:gd name="T17" fmla="*/ 15346 w 15346"/>
              <a:gd name="T18" fmla="*/ 42321 h 423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346" h="42321">
                <a:moveTo>
                  <a:pt x="0" y="42321"/>
                </a:moveTo>
                <a:lnTo>
                  <a:pt x="8996" y="22218"/>
                </a:lnTo>
                <a:lnTo>
                  <a:pt x="15346" y="0"/>
                </a:lnTo>
                <a:lnTo>
                  <a:pt x="8996" y="22219"/>
                </a:lnTo>
                <a:lnTo>
                  <a:pt x="0" y="42321"/>
                </a:lnTo>
                <a:close/>
              </a:path>
            </a:pathLst>
          </a:custGeom>
          <a:solidFill>
            <a:srgbClr val="100F0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1755" name="Freeform 14"/>
          <p:cNvSpPr>
            <a:spLocks/>
          </p:cNvSpPr>
          <p:nvPr/>
        </p:nvSpPr>
        <p:spPr bwMode="auto">
          <a:xfrm rot="10800000">
            <a:off x="4770438" y="2241550"/>
            <a:ext cx="9525" cy="47625"/>
          </a:xfrm>
          <a:custGeom>
            <a:avLst/>
            <a:gdLst>
              <a:gd name="T0" fmla="*/ 4040 w 10989"/>
              <a:gd name="T1" fmla="*/ 56799 h 46247"/>
              <a:gd name="T2" fmla="*/ 0 w 10989"/>
              <a:gd name="T3" fmla="*/ 56799 h 46247"/>
              <a:gd name="T4" fmla="*/ 1951 w 10989"/>
              <a:gd name="T5" fmla="*/ 13045 h 46247"/>
              <a:gd name="T6" fmla="*/ 1951 w 10989"/>
              <a:gd name="T7" fmla="*/ 0 h 46247"/>
              <a:gd name="T8" fmla="*/ 2275 w 10989"/>
              <a:gd name="T9" fmla="*/ 27221 h 46247"/>
              <a:gd name="T10" fmla="*/ 4040 w 10989"/>
              <a:gd name="T11" fmla="*/ 56799 h 4624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989"/>
              <a:gd name="T19" fmla="*/ 0 h 46247"/>
              <a:gd name="T20" fmla="*/ 10989 w 10989"/>
              <a:gd name="T21" fmla="*/ 46247 h 4624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989" h="46247">
                <a:moveTo>
                  <a:pt x="10989" y="46247"/>
                </a:moveTo>
                <a:lnTo>
                  <a:pt x="0" y="46247"/>
                </a:lnTo>
                <a:lnTo>
                  <a:pt x="5308" y="10621"/>
                </a:lnTo>
                <a:lnTo>
                  <a:pt x="5308" y="0"/>
                </a:lnTo>
                <a:lnTo>
                  <a:pt x="6191" y="22164"/>
                </a:lnTo>
                <a:lnTo>
                  <a:pt x="10989" y="46247"/>
                </a:lnTo>
                <a:close/>
              </a:path>
            </a:pathLst>
          </a:custGeom>
          <a:solidFill>
            <a:srgbClr val="B1B1B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6" name="Freeform 15"/>
          <p:cNvSpPr/>
          <p:nvPr/>
        </p:nvSpPr>
        <p:spPr>
          <a:xfrm>
            <a:off x="4078288" y="3984625"/>
            <a:ext cx="280987" cy="585788"/>
          </a:xfrm>
          <a:custGeom>
            <a:avLst/>
            <a:gdLst>
              <a:gd name="connsiteX0" fmla="*/ 0 w 282317"/>
              <a:gd name="connsiteY0" fmla="*/ 0 h 585216"/>
              <a:gd name="connsiteX1" fmla="*/ 282317 w 282317"/>
              <a:gd name="connsiteY1" fmla="*/ 0 h 585216"/>
              <a:gd name="connsiteX2" fmla="*/ 282317 w 282317"/>
              <a:gd name="connsiteY2" fmla="*/ 585216 h 585216"/>
              <a:gd name="connsiteX3" fmla="*/ 0 w 282317"/>
              <a:gd name="connsiteY3" fmla="*/ 585216 h 585216"/>
              <a:gd name="connsiteX4" fmla="*/ 0 w 282317"/>
              <a:gd name="connsiteY4" fmla="*/ 0 h 58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317" h="585216">
                <a:moveTo>
                  <a:pt x="0" y="0"/>
                </a:moveTo>
                <a:lnTo>
                  <a:pt x="282317" y="0"/>
                </a:lnTo>
                <a:lnTo>
                  <a:pt x="282317" y="585216"/>
                </a:lnTo>
                <a:lnTo>
                  <a:pt x="0" y="585216"/>
                </a:lnTo>
                <a:lnTo>
                  <a:pt x="0" y="0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4078288" y="3403600"/>
            <a:ext cx="280987" cy="585788"/>
          </a:xfrm>
          <a:custGeom>
            <a:avLst/>
            <a:gdLst>
              <a:gd name="connsiteX0" fmla="*/ 0 w 282317"/>
              <a:gd name="connsiteY0" fmla="*/ 0 h 585216"/>
              <a:gd name="connsiteX1" fmla="*/ 282317 w 282317"/>
              <a:gd name="connsiteY1" fmla="*/ 0 h 585216"/>
              <a:gd name="connsiteX2" fmla="*/ 282317 w 282317"/>
              <a:gd name="connsiteY2" fmla="*/ 585216 h 585216"/>
              <a:gd name="connsiteX3" fmla="*/ 0 w 282317"/>
              <a:gd name="connsiteY3" fmla="*/ 585216 h 585216"/>
              <a:gd name="connsiteX4" fmla="*/ 0 w 282317"/>
              <a:gd name="connsiteY4" fmla="*/ 0 h 58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317" h="585216">
                <a:moveTo>
                  <a:pt x="0" y="0"/>
                </a:moveTo>
                <a:lnTo>
                  <a:pt x="282317" y="0"/>
                </a:lnTo>
                <a:lnTo>
                  <a:pt x="282317" y="585216"/>
                </a:lnTo>
                <a:lnTo>
                  <a:pt x="0" y="585216"/>
                </a:lnTo>
                <a:lnTo>
                  <a:pt x="0" y="0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078288" y="2822575"/>
            <a:ext cx="979487" cy="585788"/>
            <a:chOff x="4083272" y="2823249"/>
            <a:chExt cx="980121" cy="585216"/>
          </a:xfrm>
        </p:grpSpPr>
        <p:sp>
          <p:nvSpPr>
            <p:cNvPr id="19" name="Freeform 18"/>
            <p:cNvSpPr/>
            <p:nvPr/>
          </p:nvSpPr>
          <p:spPr>
            <a:xfrm>
              <a:off x="4366030" y="2823249"/>
              <a:ext cx="414605" cy="585216"/>
            </a:xfrm>
            <a:custGeom>
              <a:avLst/>
              <a:gdLst>
                <a:gd name="connsiteX0" fmla="*/ 0 w 415486"/>
                <a:gd name="connsiteY0" fmla="*/ 0 h 585216"/>
                <a:gd name="connsiteX1" fmla="*/ 415486 w 415486"/>
                <a:gd name="connsiteY1" fmla="*/ 0 h 585216"/>
                <a:gd name="connsiteX2" fmla="*/ 415486 w 415486"/>
                <a:gd name="connsiteY2" fmla="*/ 585216 h 585216"/>
                <a:gd name="connsiteX3" fmla="*/ 0 w 415486"/>
                <a:gd name="connsiteY3" fmla="*/ 585216 h 585216"/>
                <a:gd name="connsiteX4" fmla="*/ 0 w 415486"/>
                <a:gd name="connsiteY4" fmla="*/ 0 h 58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486" h="585216">
                  <a:moveTo>
                    <a:pt x="0" y="0"/>
                  </a:moveTo>
                  <a:lnTo>
                    <a:pt x="415486" y="0"/>
                  </a:lnTo>
                  <a:lnTo>
                    <a:pt x="415486" y="585216"/>
                  </a:lnTo>
                  <a:lnTo>
                    <a:pt x="0" y="585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780635" y="2823249"/>
              <a:ext cx="282758" cy="585216"/>
            </a:xfrm>
            <a:custGeom>
              <a:avLst/>
              <a:gdLst>
                <a:gd name="connsiteX0" fmla="*/ 0 w 282316"/>
                <a:gd name="connsiteY0" fmla="*/ 0 h 585216"/>
                <a:gd name="connsiteX1" fmla="*/ 282316 w 282316"/>
                <a:gd name="connsiteY1" fmla="*/ 0 h 585216"/>
                <a:gd name="connsiteX2" fmla="*/ 282316 w 282316"/>
                <a:gd name="connsiteY2" fmla="*/ 585216 h 585216"/>
                <a:gd name="connsiteX3" fmla="*/ 0 w 282316"/>
                <a:gd name="connsiteY3" fmla="*/ 585216 h 585216"/>
                <a:gd name="connsiteX4" fmla="*/ 0 w 282316"/>
                <a:gd name="connsiteY4" fmla="*/ 0 h 58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316" h="585216">
                  <a:moveTo>
                    <a:pt x="0" y="0"/>
                  </a:moveTo>
                  <a:lnTo>
                    <a:pt x="282316" y="0"/>
                  </a:lnTo>
                  <a:lnTo>
                    <a:pt x="282316" y="585216"/>
                  </a:lnTo>
                  <a:lnTo>
                    <a:pt x="0" y="585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083272" y="2823249"/>
              <a:ext cx="282758" cy="585216"/>
            </a:xfrm>
            <a:custGeom>
              <a:avLst/>
              <a:gdLst>
                <a:gd name="connsiteX0" fmla="*/ 0 w 282317"/>
                <a:gd name="connsiteY0" fmla="*/ 0 h 585216"/>
                <a:gd name="connsiteX1" fmla="*/ 282317 w 282317"/>
                <a:gd name="connsiteY1" fmla="*/ 0 h 585216"/>
                <a:gd name="connsiteX2" fmla="*/ 282317 w 282317"/>
                <a:gd name="connsiteY2" fmla="*/ 585216 h 585216"/>
                <a:gd name="connsiteX3" fmla="*/ 0 w 282317"/>
                <a:gd name="connsiteY3" fmla="*/ 585216 h 585216"/>
                <a:gd name="connsiteX4" fmla="*/ 0 w 282317"/>
                <a:gd name="connsiteY4" fmla="*/ 0 h 58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317" h="585216">
                  <a:moveTo>
                    <a:pt x="0" y="0"/>
                  </a:moveTo>
                  <a:lnTo>
                    <a:pt x="282317" y="0"/>
                  </a:lnTo>
                  <a:lnTo>
                    <a:pt x="282317" y="585216"/>
                  </a:lnTo>
                  <a:lnTo>
                    <a:pt x="0" y="585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1759" name="Freeform 21"/>
          <p:cNvSpPr>
            <a:spLocks/>
          </p:cNvSpPr>
          <p:nvPr/>
        </p:nvSpPr>
        <p:spPr bwMode="auto">
          <a:xfrm rot="10800000">
            <a:off x="4354513" y="2241550"/>
            <a:ext cx="11112" cy="585788"/>
          </a:xfrm>
          <a:custGeom>
            <a:avLst/>
            <a:gdLst>
              <a:gd name="T0" fmla="*/ 11879 w 10989"/>
              <a:gd name="T1" fmla="*/ 589232 h 585216"/>
              <a:gd name="T2" fmla="*/ 0 w 10989"/>
              <a:gd name="T3" fmla="*/ 589232 h 585216"/>
              <a:gd name="T4" fmla="*/ 5186 w 10989"/>
              <a:gd name="T5" fmla="*/ 564984 h 585216"/>
              <a:gd name="T6" fmla="*/ 6141 w 10989"/>
              <a:gd name="T7" fmla="*/ 542642 h 585216"/>
              <a:gd name="T8" fmla="*/ 6141 w 10989"/>
              <a:gd name="T9" fmla="*/ 0 h 585216"/>
              <a:gd name="T10" fmla="*/ 6142 w 10989"/>
              <a:gd name="T11" fmla="*/ 0 h 585216"/>
              <a:gd name="T12" fmla="*/ 6142 w 10989"/>
              <a:gd name="T13" fmla="*/ 532809 h 585216"/>
              <a:gd name="T14" fmla="*/ 6142 w 10989"/>
              <a:gd name="T15" fmla="*/ 553362 h 585216"/>
              <a:gd name="T16" fmla="*/ 11879 w 10989"/>
              <a:gd name="T17" fmla="*/ 589232 h 5852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989"/>
              <a:gd name="T28" fmla="*/ 0 h 585216"/>
              <a:gd name="T29" fmla="*/ 10989 w 10989"/>
              <a:gd name="T30" fmla="*/ 585216 h 5852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989" h="585216">
                <a:moveTo>
                  <a:pt x="10989" y="585216"/>
                </a:moveTo>
                <a:lnTo>
                  <a:pt x="0" y="585216"/>
                </a:lnTo>
                <a:lnTo>
                  <a:pt x="4797" y="561133"/>
                </a:lnTo>
                <a:lnTo>
                  <a:pt x="5681" y="538944"/>
                </a:lnTo>
                <a:lnTo>
                  <a:pt x="5681" y="0"/>
                </a:lnTo>
                <a:lnTo>
                  <a:pt x="5682" y="0"/>
                </a:lnTo>
                <a:lnTo>
                  <a:pt x="5682" y="529178"/>
                </a:lnTo>
                <a:lnTo>
                  <a:pt x="5682" y="549591"/>
                </a:lnTo>
                <a:lnTo>
                  <a:pt x="10989" y="585216"/>
                </a:lnTo>
                <a:close/>
              </a:path>
            </a:pathLst>
          </a:custGeom>
          <a:solidFill>
            <a:srgbClr val="CDCCC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1760" name="Freeform 22"/>
          <p:cNvSpPr>
            <a:spLocks/>
          </p:cNvSpPr>
          <p:nvPr/>
        </p:nvSpPr>
        <p:spPr bwMode="auto">
          <a:xfrm rot="10800000">
            <a:off x="4775200" y="2089150"/>
            <a:ext cx="282575" cy="1949450"/>
          </a:xfrm>
          <a:custGeom>
            <a:avLst/>
            <a:gdLst>
              <a:gd name="T0" fmla="*/ 141171 w 282317"/>
              <a:gd name="T1" fmla="*/ 1408390888 h 738635"/>
              <a:gd name="T2" fmla="*/ 127769 w 282317"/>
              <a:gd name="T3" fmla="*/ 1406699059 h 738635"/>
              <a:gd name="T4" fmla="*/ 100070 w 282317"/>
              <a:gd name="T5" fmla="*/ 1389777395 h 738635"/>
              <a:gd name="T6" fmla="*/ 74160 w 282317"/>
              <a:gd name="T7" fmla="*/ 1359313670 h 738635"/>
              <a:gd name="T8" fmla="*/ 50927 w 282317"/>
              <a:gd name="T9" fmla="*/ 1317006469 h 738635"/>
              <a:gd name="T10" fmla="*/ 32164 w 282317"/>
              <a:gd name="T11" fmla="*/ 1262853090 h 738635"/>
              <a:gd name="T12" fmla="*/ 16974 w 282317"/>
              <a:gd name="T13" fmla="*/ 1198546712 h 738635"/>
              <a:gd name="T14" fmla="*/ 5362 w 282317"/>
              <a:gd name="T15" fmla="*/ 1127468290 h 738635"/>
              <a:gd name="T16" fmla="*/ 4578 w 282317"/>
              <a:gd name="T17" fmla="*/ 1115860616 h 738635"/>
              <a:gd name="T18" fmla="*/ 4577 w 282317"/>
              <a:gd name="T19" fmla="*/ 1115860616 h 738635"/>
              <a:gd name="T20" fmla="*/ 0 w 282317"/>
              <a:gd name="T21" fmla="*/ 1047930726 h 738635"/>
              <a:gd name="T22" fmla="*/ 0 w 282317"/>
              <a:gd name="T23" fmla="*/ 1009007857 h 738635"/>
              <a:gd name="T24" fmla="*/ 0 w 282317"/>
              <a:gd name="T25" fmla="*/ 0 h 738635"/>
              <a:gd name="T26" fmla="*/ 284126 w 282317"/>
              <a:gd name="T27" fmla="*/ 0 h 738635"/>
              <a:gd name="T28" fmla="*/ 284126 w 282317"/>
              <a:gd name="T29" fmla="*/ 1027630809 h 738635"/>
              <a:gd name="T30" fmla="*/ 284127 w 282317"/>
              <a:gd name="T31" fmla="*/ 1027678781 h 738635"/>
              <a:gd name="T32" fmla="*/ 284127 w 282317"/>
              <a:gd name="T33" fmla="*/ 1047930726 h 738635"/>
              <a:gd name="T34" fmla="*/ 278786 w 282317"/>
              <a:gd name="T35" fmla="*/ 1115860616 h 738635"/>
              <a:gd name="T36" fmla="*/ 278787 w 282317"/>
              <a:gd name="T37" fmla="*/ 1115860616 h 738635"/>
              <a:gd name="T38" fmla="*/ 277874 w 282317"/>
              <a:gd name="T39" fmla="*/ 1127468290 h 738635"/>
              <a:gd name="T40" fmla="*/ 267153 w 282317"/>
              <a:gd name="T41" fmla="*/ 1198546712 h 738635"/>
              <a:gd name="T42" fmla="*/ 251963 w 282317"/>
              <a:gd name="T43" fmla="*/ 1262853090 h 738635"/>
              <a:gd name="T44" fmla="*/ 232306 w 282317"/>
              <a:gd name="T45" fmla="*/ 1317006469 h 738635"/>
              <a:gd name="T46" fmla="*/ 209970 w 282317"/>
              <a:gd name="T47" fmla="*/ 1359313670 h 738635"/>
              <a:gd name="T48" fmla="*/ 184058 w 282317"/>
              <a:gd name="T49" fmla="*/ 1389777395 h 738635"/>
              <a:gd name="T50" fmla="*/ 156360 w 282317"/>
              <a:gd name="T51" fmla="*/ 1406699059 h 73863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82317"/>
              <a:gd name="T79" fmla="*/ 0 h 738635"/>
              <a:gd name="T80" fmla="*/ 282317 w 282317"/>
              <a:gd name="T81" fmla="*/ 738635 h 738635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82317" h="738635">
                <a:moveTo>
                  <a:pt x="140271" y="738635"/>
                </a:moveTo>
                <a:lnTo>
                  <a:pt x="126955" y="737747"/>
                </a:lnTo>
                <a:lnTo>
                  <a:pt x="99433" y="728872"/>
                </a:lnTo>
                <a:lnTo>
                  <a:pt x="73687" y="712896"/>
                </a:lnTo>
                <a:lnTo>
                  <a:pt x="50605" y="690708"/>
                </a:lnTo>
                <a:lnTo>
                  <a:pt x="31961" y="662307"/>
                </a:lnTo>
                <a:lnTo>
                  <a:pt x="16869" y="628581"/>
                </a:lnTo>
                <a:lnTo>
                  <a:pt x="5327" y="591304"/>
                </a:lnTo>
                <a:lnTo>
                  <a:pt x="4550" y="585216"/>
                </a:lnTo>
                <a:lnTo>
                  <a:pt x="4549" y="585216"/>
                </a:lnTo>
                <a:lnTo>
                  <a:pt x="0" y="549590"/>
                </a:lnTo>
                <a:lnTo>
                  <a:pt x="0" y="529177"/>
                </a:lnTo>
                <a:lnTo>
                  <a:pt x="0" y="0"/>
                </a:lnTo>
                <a:lnTo>
                  <a:pt x="282316" y="0"/>
                </a:lnTo>
                <a:lnTo>
                  <a:pt x="282316" y="538944"/>
                </a:lnTo>
                <a:lnTo>
                  <a:pt x="282317" y="538969"/>
                </a:lnTo>
                <a:lnTo>
                  <a:pt x="282317" y="549590"/>
                </a:lnTo>
                <a:lnTo>
                  <a:pt x="277009" y="585216"/>
                </a:lnTo>
                <a:lnTo>
                  <a:pt x="277010" y="585216"/>
                </a:lnTo>
                <a:lnTo>
                  <a:pt x="276103" y="591304"/>
                </a:lnTo>
                <a:lnTo>
                  <a:pt x="265450" y="628581"/>
                </a:lnTo>
                <a:lnTo>
                  <a:pt x="250357" y="662307"/>
                </a:lnTo>
                <a:lnTo>
                  <a:pt x="230826" y="690708"/>
                </a:lnTo>
                <a:lnTo>
                  <a:pt x="208631" y="712896"/>
                </a:lnTo>
                <a:lnTo>
                  <a:pt x="182885" y="728872"/>
                </a:lnTo>
                <a:lnTo>
                  <a:pt x="155364" y="737747"/>
                </a:lnTo>
                <a:close/>
              </a:path>
            </a:pathLst>
          </a:custGeom>
          <a:solidFill>
            <a:srgbClr val="29323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 rot="10800000">
            <a:off x="4078288" y="2089150"/>
            <a:ext cx="280987" cy="1949450"/>
          </a:xfrm>
          <a:custGeom>
            <a:avLst/>
            <a:gdLst>
              <a:gd name="connsiteX0" fmla="*/ 141158 w 282317"/>
              <a:gd name="connsiteY0" fmla="*/ 738636 h 738636"/>
              <a:gd name="connsiteX1" fmla="*/ 126954 w 282317"/>
              <a:gd name="connsiteY1" fmla="*/ 737748 h 738636"/>
              <a:gd name="connsiteX2" fmla="*/ 99432 w 282317"/>
              <a:gd name="connsiteY2" fmla="*/ 728873 h 738636"/>
              <a:gd name="connsiteX3" fmla="*/ 73686 w 282317"/>
              <a:gd name="connsiteY3" fmla="*/ 712897 h 738636"/>
              <a:gd name="connsiteX4" fmla="*/ 50604 w 282317"/>
              <a:gd name="connsiteY4" fmla="*/ 690709 h 738636"/>
              <a:gd name="connsiteX5" fmla="*/ 32848 w 282317"/>
              <a:gd name="connsiteY5" fmla="*/ 662308 h 738636"/>
              <a:gd name="connsiteX6" fmla="*/ 16868 w 282317"/>
              <a:gd name="connsiteY6" fmla="*/ 628582 h 738636"/>
              <a:gd name="connsiteX7" fmla="*/ 6214 w 282317"/>
              <a:gd name="connsiteY7" fmla="*/ 591305 h 738636"/>
              <a:gd name="connsiteX8" fmla="*/ 5307 w 282317"/>
              <a:gd name="connsiteY8" fmla="*/ 585216 h 738636"/>
              <a:gd name="connsiteX9" fmla="*/ 0 w 282317"/>
              <a:gd name="connsiteY9" fmla="*/ 549591 h 738636"/>
              <a:gd name="connsiteX10" fmla="*/ 0 w 282317"/>
              <a:gd name="connsiteY10" fmla="*/ 529178 h 738636"/>
              <a:gd name="connsiteX11" fmla="*/ 0 w 282317"/>
              <a:gd name="connsiteY11" fmla="*/ 0 h 738636"/>
              <a:gd name="connsiteX12" fmla="*/ 282317 w 282317"/>
              <a:gd name="connsiteY12" fmla="*/ 0 h 738636"/>
              <a:gd name="connsiteX13" fmla="*/ 282317 w 282317"/>
              <a:gd name="connsiteY13" fmla="*/ 529178 h 738636"/>
              <a:gd name="connsiteX14" fmla="*/ 282317 w 282317"/>
              <a:gd name="connsiteY14" fmla="*/ 549591 h 738636"/>
              <a:gd name="connsiteX15" fmla="*/ 277768 w 282317"/>
              <a:gd name="connsiteY15" fmla="*/ 585216 h 738636"/>
              <a:gd name="connsiteX16" fmla="*/ 276990 w 282317"/>
              <a:gd name="connsiteY16" fmla="*/ 591305 h 738636"/>
              <a:gd name="connsiteX17" fmla="*/ 265449 w 282317"/>
              <a:gd name="connsiteY17" fmla="*/ 628582 h 738636"/>
              <a:gd name="connsiteX18" fmla="*/ 250356 w 282317"/>
              <a:gd name="connsiteY18" fmla="*/ 662308 h 738636"/>
              <a:gd name="connsiteX19" fmla="*/ 230825 w 282317"/>
              <a:gd name="connsiteY19" fmla="*/ 690709 h 738636"/>
              <a:gd name="connsiteX20" fmla="*/ 208630 w 282317"/>
              <a:gd name="connsiteY20" fmla="*/ 712897 h 738636"/>
              <a:gd name="connsiteX21" fmla="*/ 182884 w 282317"/>
              <a:gd name="connsiteY21" fmla="*/ 728873 h 738636"/>
              <a:gd name="connsiteX22" fmla="*/ 155363 w 282317"/>
              <a:gd name="connsiteY22" fmla="*/ 737748 h 738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2317" h="738636">
                <a:moveTo>
                  <a:pt x="141158" y="738636"/>
                </a:moveTo>
                <a:lnTo>
                  <a:pt x="126954" y="737748"/>
                </a:lnTo>
                <a:lnTo>
                  <a:pt x="99432" y="728873"/>
                </a:lnTo>
                <a:lnTo>
                  <a:pt x="73686" y="712897"/>
                </a:lnTo>
                <a:lnTo>
                  <a:pt x="50604" y="690709"/>
                </a:lnTo>
                <a:lnTo>
                  <a:pt x="32848" y="662308"/>
                </a:lnTo>
                <a:lnTo>
                  <a:pt x="16868" y="628582"/>
                </a:lnTo>
                <a:lnTo>
                  <a:pt x="6214" y="591305"/>
                </a:lnTo>
                <a:lnTo>
                  <a:pt x="5307" y="585216"/>
                </a:lnTo>
                <a:lnTo>
                  <a:pt x="0" y="549591"/>
                </a:lnTo>
                <a:lnTo>
                  <a:pt x="0" y="529178"/>
                </a:lnTo>
                <a:lnTo>
                  <a:pt x="0" y="0"/>
                </a:lnTo>
                <a:lnTo>
                  <a:pt x="282317" y="0"/>
                </a:lnTo>
                <a:lnTo>
                  <a:pt x="282317" y="529178"/>
                </a:lnTo>
                <a:lnTo>
                  <a:pt x="282317" y="549591"/>
                </a:lnTo>
                <a:lnTo>
                  <a:pt x="277768" y="585216"/>
                </a:lnTo>
                <a:lnTo>
                  <a:pt x="276990" y="591305"/>
                </a:lnTo>
                <a:lnTo>
                  <a:pt x="265449" y="628582"/>
                </a:lnTo>
                <a:lnTo>
                  <a:pt x="250356" y="662308"/>
                </a:lnTo>
                <a:lnTo>
                  <a:pt x="230825" y="690709"/>
                </a:lnTo>
                <a:lnTo>
                  <a:pt x="208630" y="712897"/>
                </a:lnTo>
                <a:lnTo>
                  <a:pt x="182884" y="728873"/>
                </a:lnTo>
                <a:lnTo>
                  <a:pt x="155363" y="737748"/>
                </a:lnTo>
                <a:close/>
              </a:path>
            </a:pathLst>
          </a:custGeom>
          <a:solidFill>
            <a:srgbClr val="44546A"/>
          </a:solidFill>
          <a:ln w="12700" cap="flat">
            <a:noFill/>
            <a:miter lim="400000"/>
          </a:ln>
          <a:effectLst/>
        </p:spPr>
        <p:txBody>
          <a:bodyPr lIns="34289" tIns="34289" rIns="34289" bIns="34289" anchor="ctr"/>
          <a:lstStyle/>
          <a:p>
            <a:pPr algn="ctr">
              <a:defRPr/>
            </a:pPr>
            <a:endParaRPr lang="en-US" sz="135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1762" name="Freeform 24"/>
          <p:cNvSpPr>
            <a:spLocks/>
          </p:cNvSpPr>
          <p:nvPr/>
        </p:nvSpPr>
        <p:spPr bwMode="auto">
          <a:xfrm rot="10800000">
            <a:off x="4359275" y="2078038"/>
            <a:ext cx="415925" cy="1960562"/>
          </a:xfrm>
          <a:custGeom>
            <a:avLst/>
            <a:gdLst>
              <a:gd name="T0" fmla="*/ 209285 w 415486"/>
              <a:gd name="T1" fmla="*/ 1334699529 h 749290"/>
              <a:gd name="T2" fmla="*/ 187910 w 415486"/>
              <a:gd name="T3" fmla="*/ 1333118039 h 749290"/>
              <a:gd name="T4" fmla="*/ 146944 w 415486"/>
              <a:gd name="T5" fmla="*/ 1318890657 h 749290"/>
              <a:gd name="T6" fmla="*/ 109539 w 415486"/>
              <a:gd name="T7" fmla="*/ 1288851725 h 749290"/>
              <a:gd name="T8" fmla="*/ 76590 w 415486"/>
              <a:gd name="T9" fmla="*/ 1249328541 h 749290"/>
              <a:gd name="T10" fmla="*/ 48091 w 415486"/>
              <a:gd name="T11" fmla="*/ 1198737607 h 749290"/>
              <a:gd name="T12" fmla="*/ 24934 w 415486"/>
              <a:gd name="T13" fmla="*/ 1138662422 h 749290"/>
              <a:gd name="T14" fmla="*/ 8903 w 415486"/>
              <a:gd name="T15" fmla="*/ 1070680456 h 749290"/>
              <a:gd name="T16" fmla="*/ 5724 w 415486"/>
              <a:gd name="T17" fmla="*/ 1042438032 h 749290"/>
              <a:gd name="T18" fmla="*/ 891 w 415486"/>
              <a:gd name="T19" fmla="*/ 999538860 h 749290"/>
              <a:gd name="T20" fmla="*/ 0 w 415486"/>
              <a:gd name="T21" fmla="*/ 960014337 h 749290"/>
              <a:gd name="T22" fmla="*/ 0 w 415486"/>
              <a:gd name="T23" fmla="*/ 0 h 749290"/>
              <a:gd name="T24" fmla="*/ 418568 w 415486"/>
              <a:gd name="T25" fmla="*/ 0 h 749290"/>
              <a:gd name="T26" fmla="*/ 418568 w 415486"/>
              <a:gd name="T27" fmla="*/ 960014337 h 749290"/>
              <a:gd name="T28" fmla="*/ 417678 w 415486"/>
              <a:gd name="T29" fmla="*/ 999538860 h 749290"/>
              <a:gd name="T30" fmla="*/ 412845 w 415486"/>
              <a:gd name="T31" fmla="*/ 1042438032 h 749290"/>
              <a:gd name="T32" fmla="*/ 409663 w 415486"/>
              <a:gd name="T33" fmla="*/ 1070680456 h 749290"/>
              <a:gd name="T34" fmla="*/ 394523 w 415486"/>
              <a:gd name="T35" fmla="*/ 1138662422 h 749290"/>
              <a:gd name="T36" fmla="*/ 371369 w 415486"/>
              <a:gd name="T37" fmla="*/ 1198737607 h 749290"/>
              <a:gd name="T38" fmla="*/ 342871 w 415486"/>
              <a:gd name="T39" fmla="*/ 1249328541 h 749290"/>
              <a:gd name="T40" fmla="*/ 309028 w 415486"/>
              <a:gd name="T41" fmla="*/ 1288851725 h 749290"/>
              <a:gd name="T42" fmla="*/ 271625 w 415486"/>
              <a:gd name="T43" fmla="*/ 1318890657 h 749290"/>
              <a:gd name="T44" fmla="*/ 230657 w 415486"/>
              <a:gd name="T45" fmla="*/ 1333118039 h 74929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15486"/>
              <a:gd name="T70" fmla="*/ 0 h 749290"/>
              <a:gd name="T71" fmla="*/ 415486 w 415486"/>
              <a:gd name="T72" fmla="*/ 749290 h 74929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15486" h="749290">
                <a:moveTo>
                  <a:pt x="207743" y="749290"/>
                </a:moveTo>
                <a:lnTo>
                  <a:pt x="186526" y="748402"/>
                </a:lnTo>
                <a:lnTo>
                  <a:pt x="145862" y="740415"/>
                </a:lnTo>
                <a:lnTo>
                  <a:pt x="108733" y="723551"/>
                </a:lnTo>
                <a:lnTo>
                  <a:pt x="76025" y="701363"/>
                </a:lnTo>
                <a:lnTo>
                  <a:pt x="47736" y="672962"/>
                </a:lnTo>
                <a:lnTo>
                  <a:pt x="24752" y="639236"/>
                </a:lnTo>
                <a:lnTo>
                  <a:pt x="8840" y="601072"/>
                </a:lnTo>
                <a:lnTo>
                  <a:pt x="5682" y="585216"/>
                </a:lnTo>
                <a:lnTo>
                  <a:pt x="884" y="561133"/>
                </a:lnTo>
                <a:lnTo>
                  <a:pt x="0" y="538944"/>
                </a:lnTo>
                <a:lnTo>
                  <a:pt x="0" y="0"/>
                </a:lnTo>
                <a:lnTo>
                  <a:pt x="415486" y="0"/>
                </a:lnTo>
                <a:lnTo>
                  <a:pt x="415486" y="538944"/>
                </a:lnTo>
                <a:lnTo>
                  <a:pt x="414602" y="561133"/>
                </a:lnTo>
                <a:lnTo>
                  <a:pt x="409805" y="585216"/>
                </a:lnTo>
                <a:lnTo>
                  <a:pt x="406646" y="601072"/>
                </a:lnTo>
                <a:lnTo>
                  <a:pt x="391617" y="639236"/>
                </a:lnTo>
                <a:lnTo>
                  <a:pt x="368633" y="672962"/>
                </a:lnTo>
                <a:lnTo>
                  <a:pt x="340345" y="701363"/>
                </a:lnTo>
                <a:lnTo>
                  <a:pt x="306752" y="723551"/>
                </a:lnTo>
                <a:lnTo>
                  <a:pt x="269624" y="740415"/>
                </a:lnTo>
                <a:lnTo>
                  <a:pt x="228959" y="748402"/>
                </a:lnTo>
                <a:close/>
              </a:path>
            </a:pathLst>
          </a:custGeom>
          <a:solidFill>
            <a:srgbClr val="36435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1763" name="Freeform 25"/>
          <p:cNvSpPr>
            <a:spLocks/>
          </p:cNvSpPr>
          <p:nvPr/>
        </p:nvSpPr>
        <p:spPr bwMode="auto">
          <a:xfrm rot="10800000">
            <a:off x="4359275" y="4038600"/>
            <a:ext cx="415925" cy="2057400"/>
          </a:xfrm>
          <a:custGeom>
            <a:avLst/>
            <a:gdLst>
              <a:gd name="T0" fmla="*/ 418568 w 415486"/>
              <a:gd name="T1" fmla="*/ 2147483647 h 585216"/>
              <a:gd name="T2" fmla="*/ 0 w 415486"/>
              <a:gd name="T3" fmla="*/ 2147483647 h 585216"/>
              <a:gd name="T4" fmla="*/ 0 w 415486"/>
              <a:gd name="T5" fmla="*/ 0 h 585216"/>
              <a:gd name="T6" fmla="*/ 418568 w 415486"/>
              <a:gd name="T7" fmla="*/ 0 h 585216"/>
              <a:gd name="T8" fmla="*/ 418568 w 415486"/>
              <a:gd name="T9" fmla="*/ 2147483647 h 5852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5486"/>
              <a:gd name="T16" fmla="*/ 0 h 585216"/>
              <a:gd name="T17" fmla="*/ 415486 w 415486"/>
              <a:gd name="T18" fmla="*/ 585216 h 5852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5486" h="585216">
                <a:moveTo>
                  <a:pt x="415486" y="585216"/>
                </a:moveTo>
                <a:lnTo>
                  <a:pt x="0" y="585216"/>
                </a:lnTo>
                <a:lnTo>
                  <a:pt x="0" y="0"/>
                </a:lnTo>
                <a:lnTo>
                  <a:pt x="415486" y="0"/>
                </a:lnTo>
                <a:lnTo>
                  <a:pt x="415486" y="585216"/>
                </a:lnTo>
                <a:close/>
              </a:path>
            </a:pathLst>
          </a:custGeom>
          <a:solidFill>
            <a:srgbClr val="E6450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1764" name="Freeform 26"/>
          <p:cNvSpPr>
            <a:spLocks/>
          </p:cNvSpPr>
          <p:nvPr/>
        </p:nvSpPr>
        <p:spPr bwMode="auto">
          <a:xfrm rot="10800000">
            <a:off x="4775200" y="4038600"/>
            <a:ext cx="282575" cy="2057400"/>
          </a:xfrm>
          <a:custGeom>
            <a:avLst/>
            <a:gdLst>
              <a:gd name="T0" fmla="*/ 284133 w 282316"/>
              <a:gd name="T1" fmla="*/ 2147483647 h 585216"/>
              <a:gd name="T2" fmla="*/ 0 w 282316"/>
              <a:gd name="T3" fmla="*/ 2147483647 h 585216"/>
              <a:gd name="T4" fmla="*/ 0 w 282316"/>
              <a:gd name="T5" fmla="*/ 0 h 585216"/>
              <a:gd name="T6" fmla="*/ 284133 w 282316"/>
              <a:gd name="T7" fmla="*/ 0 h 585216"/>
              <a:gd name="T8" fmla="*/ 284133 w 282316"/>
              <a:gd name="T9" fmla="*/ 2147483647 h 5852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2316"/>
              <a:gd name="T16" fmla="*/ 0 h 585216"/>
              <a:gd name="T17" fmla="*/ 282316 w 282316"/>
              <a:gd name="T18" fmla="*/ 585216 h 5852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2316" h="585216">
                <a:moveTo>
                  <a:pt x="282316" y="585216"/>
                </a:moveTo>
                <a:lnTo>
                  <a:pt x="0" y="585216"/>
                </a:lnTo>
                <a:lnTo>
                  <a:pt x="0" y="0"/>
                </a:lnTo>
                <a:lnTo>
                  <a:pt x="282316" y="0"/>
                </a:lnTo>
                <a:lnTo>
                  <a:pt x="282316" y="585216"/>
                </a:lnTo>
                <a:close/>
              </a:path>
            </a:pathLst>
          </a:custGeom>
          <a:solidFill>
            <a:srgbClr val="C73C0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8" name="Freeform 27"/>
          <p:cNvSpPr/>
          <p:nvPr/>
        </p:nvSpPr>
        <p:spPr>
          <a:xfrm>
            <a:off x="4078288" y="4038600"/>
            <a:ext cx="280987" cy="2057400"/>
          </a:xfrm>
          <a:custGeom>
            <a:avLst/>
            <a:gdLst>
              <a:gd name="connsiteX0" fmla="*/ 0 w 282317"/>
              <a:gd name="connsiteY0" fmla="*/ 0 h 585216"/>
              <a:gd name="connsiteX1" fmla="*/ 282317 w 282317"/>
              <a:gd name="connsiteY1" fmla="*/ 0 h 585216"/>
              <a:gd name="connsiteX2" fmla="*/ 282317 w 282317"/>
              <a:gd name="connsiteY2" fmla="*/ 585216 h 585216"/>
              <a:gd name="connsiteX3" fmla="*/ 0 w 282317"/>
              <a:gd name="connsiteY3" fmla="*/ 585216 h 585216"/>
              <a:gd name="connsiteX4" fmla="*/ 0 w 282317"/>
              <a:gd name="connsiteY4" fmla="*/ 0 h 58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317" h="585216">
                <a:moveTo>
                  <a:pt x="0" y="0"/>
                </a:moveTo>
                <a:lnTo>
                  <a:pt x="282317" y="0"/>
                </a:lnTo>
                <a:lnTo>
                  <a:pt x="282317" y="585216"/>
                </a:lnTo>
                <a:lnTo>
                  <a:pt x="0" y="585216"/>
                </a:lnTo>
                <a:lnTo>
                  <a:pt x="0" y="0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609600" y="3778250"/>
            <a:ext cx="3505200" cy="1522413"/>
            <a:chOff x="-582686" y="1660971"/>
            <a:chExt cx="3994474" cy="1733353"/>
          </a:xfrm>
        </p:grpSpPr>
        <p:sp>
          <p:nvSpPr>
            <p:cNvPr id="30" name="TextBox 29"/>
            <p:cNvSpPr txBox="1"/>
            <p:nvPr/>
          </p:nvSpPr>
          <p:spPr>
            <a:xfrm>
              <a:off x="-582686" y="1660971"/>
              <a:ext cx="3994474" cy="446443"/>
            </a:xfrm>
            <a:prstGeom prst="rect">
              <a:avLst/>
            </a:prstGeom>
            <a:noFill/>
          </p:spPr>
          <p:txBody>
            <a:bodyPr lIns="0" anchor="ctr">
              <a:spAutoFit/>
            </a:bodyPr>
            <a:lstStyle/>
            <a:p>
              <a:pPr>
                <a:defRPr/>
              </a:pPr>
              <a:r>
                <a:rPr lang="en-US" sz="1950" b="1" dirty="0">
                  <a:solidFill>
                    <a:srgbClr val="FF0000"/>
                  </a:solidFill>
                </a:rPr>
                <a:t>Breakdown </a:t>
              </a:r>
              <a:r>
                <a:rPr lang="en-US" sz="1950" b="1" dirty="0" err="1">
                  <a:solidFill>
                    <a:srgbClr val="FF0000"/>
                  </a:solidFill>
                </a:rPr>
                <a:t>Tahapan</a:t>
              </a:r>
              <a:endParaRPr lang="en-US" sz="1950" b="1" dirty="0">
                <a:solidFill>
                  <a:srgbClr val="FF0000"/>
                </a:solidFill>
              </a:endParaRPr>
            </a:p>
          </p:txBody>
        </p:sp>
        <p:sp>
          <p:nvSpPr>
            <p:cNvPr id="31779" name="TextBox 30"/>
            <p:cNvSpPr txBox="1">
              <a:spLocks noChangeArrowheads="1"/>
            </p:cNvSpPr>
            <p:nvPr/>
          </p:nvSpPr>
          <p:spPr bwMode="auto">
            <a:xfrm>
              <a:off x="-582686" y="2062342"/>
              <a:ext cx="3375757" cy="1331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 anchor="ctr">
              <a:spAutoFit/>
            </a:bodyPr>
            <a:lstStyle/>
            <a:p>
              <a:pPr algn="just"/>
              <a:r>
                <a:rPr lang="en-US" sz="1400">
                  <a:solidFill>
                    <a:srgbClr val="FF0000"/>
                  </a:solidFill>
                </a:rPr>
                <a:t>Dalam membuat kegiatan Bulanan, Metode ini membagi Target Kegiatan Tahunan menjadi beberapa tahapan ataupun proses yang akan menjadi Target Bulanan</a:t>
              </a:r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6083300" y="2035175"/>
            <a:ext cx="2714625" cy="1520825"/>
            <a:chOff x="553361" y="1660972"/>
            <a:chExt cx="3093796" cy="1734219"/>
          </a:xfrm>
        </p:grpSpPr>
        <p:sp>
          <p:nvSpPr>
            <p:cNvPr id="31776" name="TextBox 32"/>
            <p:cNvSpPr txBox="1">
              <a:spLocks noChangeArrowheads="1"/>
            </p:cNvSpPr>
            <p:nvPr/>
          </p:nvSpPr>
          <p:spPr bwMode="auto">
            <a:xfrm>
              <a:off x="553361" y="1660972"/>
              <a:ext cx="3093796" cy="456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anchor="ctr">
              <a:spAutoFit/>
            </a:bodyPr>
            <a:lstStyle/>
            <a:p>
              <a:r>
                <a:rPr lang="en-US" sz="2000" b="1">
                  <a:solidFill>
                    <a:srgbClr val="282B4D"/>
                  </a:solidFill>
                </a:rPr>
                <a:t>Breakdown Kuantitas</a:t>
              </a:r>
            </a:p>
          </p:txBody>
        </p:sp>
        <p:sp>
          <p:nvSpPr>
            <p:cNvPr id="31777" name="TextBox 33"/>
            <p:cNvSpPr txBox="1">
              <a:spLocks noChangeArrowheads="1"/>
            </p:cNvSpPr>
            <p:nvPr/>
          </p:nvSpPr>
          <p:spPr bwMode="auto">
            <a:xfrm>
              <a:off x="558789" y="2062847"/>
              <a:ext cx="2874878" cy="1332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 anchor="ctr">
              <a:spAutoFit/>
            </a:bodyPr>
            <a:lstStyle/>
            <a:p>
              <a:pPr algn="just"/>
              <a:r>
                <a:rPr lang="en-US" sz="1400">
                  <a:solidFill>
                    <a:srgbClr val="282B4D"/>
                  </a:solidFill>
                </a:rPr>
                <a:t>Dalam membuat Kegiatan Bulanan, Metode ini membagi habis Target Kuantitas Tahunan ke dalam Target Kuantitas Bulanan</a:t>
              </a:r>
            </a:p>
          </p:txBody>
        </p:sp>
      </p:grpSp>
      <p:grpSp>
        <p:nvGrpSpPr>
          <p:cNvPr id="12" name="Group 34"/>
          <p:cNvGrpSpPr>
            <a:grpSpLocks/>
          </p:cNvGrpSpPr>
          <p:nvPr/>
        </p:nvGrpSpPr>
        <p:grpSpPr bwMode="auto">
          <a:xfrm>
            <a:off x="3178175" y="3897313"/>
            <a:ext cx="685800" cy="879475"/>
            <a:chOff x="3177540" y="2709974"/>
            <a:chExt cx="685800" cy="88007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3177540" y="2709974"/>
              <a:ext cx="0" cy="88007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177540" y="3150008"/>
              <a:ext cx="685800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ash"/>
              <a:round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37"/>
          <p:cNvGrpSpPr>
            <a:grpSpLocks/>
          </p:cNvGrpSpPr>
          <p:nvPr/>
        </p:nvGrpSpPr>
        <p:grpSpPr bwMode="auto">
          <a:xfrm rot="10800000">
            <a:off x="5272088" y="2125663"/>
            <a:ext cx="685800" cy="879475"/>
            <a:chOff x="3177540" y="2709974"/>
            <a:chExt cx="685800" cy="880070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3177540" y="2709974"/>
              <a:ext cx="0" cy="88007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177540" y="3150010"/>
              <a:ext cx="685800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ash"/>
              <a:round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304800" y="1524000"/>
            <a:ext cx="3276600" cy="1676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Realiasi</a:t>
            </a:r>
            <a:r>
              <a:rPr lang="en-US" dirty="0"/>
              <a:t> </a:t>
            </a:r>
            <a:r>
              <a:rPr lang="en-US" dirty="0" err="1"/>
              <a:t>Tahapan</a:t>
            </a:r>
            <a:r>
              <a:rPr lang="en-US" dirty="0"/>
              <a:t>/</a:t>
            </a:r>
            <a:r>
              <a:rPr lang="en-US" dirty="0" err="1"/>
              <a:t>Proses</a:t>
            </a:r>
            <a:r>
              <a:rPr lang="en-US" dirty="0"/>
              <a:t> 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Bulanan</a:t>
            </a:r>
            <a:r>
              <a:rPr lang="en-US" dirty="0"/>
              <a:t> </a:t>
            </a:r>
            <a:r>
              <a:rPr lang="en-US" b="1" u="sng" dirty="0" err="1"/>
              <a:t>tidak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Realisasi</a:t>
            </a:r>
            <a:r>
              <a:rPr lang="en-US" dirty="0"/>
              <a:t> </a:t>
            </a:r>
            <a:r>
              <a:rPr lang="en-US" dirty="0" err="1"/>
              <a:t>Tahunan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diperhitungkan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Bulanan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5486400" y="4191000"/>
            <a:ext cx="3276600" cy="1905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Realiasi</a:t>
            </a:r>
            <a:r>
              <a:rPr lang="en-US" dirty="0"/>
              <a:t> </a:t>
            </a:r>
            <a:r>
              <a:rPr lang="en-US" dirty="0" err="1"/>
              <a:t>Kuantitas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Bulanan</a:t>
            </a:r>
            <a:r>
              <a:rPr lang="en-US" dirty="0"/>
              <a:t>  yang </a:t>
            </a:r>
            <a:r>
              <a:rPr lang="en-US" dirty="0" err="1"/>
              <a:t>di</a:t>
            </a:r>
            <a:r>
              <a:rPr lang="en-US" dirty="0"/>
              <a:t> breakdown </a:t>
            </a:r>
            <a:r>
              <a:rPr lang="en-US" dirty="0" err="1"/>
              <a:t>kuantitas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Realisasi</a:t>
            </a:r>
            <a:r>
              <a:rPr lang="en-US" dirty="0"/>
              <a:t> </a:t>
            </a:r>
            <a:r>
              <a:rPr lang="en-US" dirty="0" err="1"/>
              <a:t>Tahunan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diperhitungkan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Bulanan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Breakdown Kuantitas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8313" y="836613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19168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SKP Tahunan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51920" y="184482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SKP Bulanan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72200" y="184482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Aktivitas Harian</a:t>
            </a:r>
            <a:endParaRPr lang="en-US" dirty="0"/>
          </a:p>
        </p:txBody>
      </p:sp>
    </p:spTree>
  </p:cSld>
  <p:clrMapOvr>
    <a:masterClrMapping/>
  </p:clrMapOvr>
  <p:transition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Breakdown Tahapan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8313" y="836613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19168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SKP Tahunan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51920" y="184482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SKP Bulanan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72200" y="184482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Aktivitas Harian</a:t>
            </a:r>
            <a:endParaRPr lang="en-US" dirty="0"/>
          </a:p>
        </p:txBody>
      </p:sp>
    </p:spTree>
  </p:cSld>
  <p:clrMapOvr>
    <a:masterClrMapping/>
  </p:clrMapOvr>
  <p:transition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Breakdown Tahapan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8313" y="836613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19168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SKP Tahunan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51920" y="184482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SKP Bulanan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72200" y="184482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Aktivitas Harian</a:t>
            </a:r>
            <a:endParaRPr lang="en-US" dirty="0"/>
          </a:p>
        </p:txBody>
      </p:sp>
    </p:spTree>
  </p:cSld>
  <p:clrMapOvr>
    <a:masterClrMapping/>
  </p:clrMapOvr>
  <p:transition>
    <p:cover dir="d"/>
  </p:transition>
</p:sld>
</file>

<file path=ppt/theme/theme1.xml><?xml version="1.0" encoding="utf-8"?>
<a:theme xmlns:a="http://schemas.openxmlformats.org/drawingml/2006/main" name="Theme5">
  <a:themeElements>
    <a:clrScheme name="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主题">
      <a:majorFont>
        <a:latin typeface="Calibri"/>
        <a:ea typeface="黑体"/>
        <a:cs typeface=""/>
      </a:majorFont>
      <a:minorFont>
        <a:latin typeface="Calibri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heme1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heme4">
  <a:themeElements>
    <a:clrScheme name="008TGp_BizCom_light 3">
      <a:dk1>
        <a:srgbClr val="1D528D"/>
      </a:dk1>
      <a:lt1>
        <a:srgbClr val="FFFFFF"/>
      </a:lt1>
      <a:dk2>
        <a:srgbClr val="000000"/>
      </a:dk2>
      <a:lt2>
        <a:srgbClr val="DDDDDD"/>
      </a:lt2>
      <a:accent1>
        <a:srgbClr val="2CA3C8"/>
      </a:accent1>
      <a:accent2>
        <a:srgbClr val="FF9900"/>
      </a:accent2>
      <a:accent3>
        <a:srgbClr val="FFFFFF"/>
      </a:accent3>
      <a:accent4>
        <a:srgbClr val="174578"/>
      </a:accent4>
      <a:accent5>
        <a:srgbClr val="ACCEE0"/>
      </a:accent5>
      <a:accent6>
        <a:srgbClr val="E78A00"/>
      </a:accent6>
      <a:hlink>
        <a:srgbClr val="9999FF"/>
      </a:hlink>
      <a:folHlink>
        <a:srgbClr val="969696"/>
      </a:folHlink>
    </a:clrScheme>
    <a:fontScheme name="008TGp_BizCom_ligh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008TGp_BizCom_light 1">
        <a:dk1>
          <a:srgbClr val="666699"/>
        </a:dk1>
        <a:lt1>
          <a:srgbClr val="FFFFFF"/>
        </a:lt1>
        <a:dk2>
          <a:srgbClr val="000000"/>
        </a:dk2>
        <a:lt2>
          <a:srgbClr val="F7F4D5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8TGp_BizCom_light 2">
        <a:dk1>
          <a:srgbClr val="29698D"/>
        </a:dk1>
        <a:lt1>
          <a:srgbClr val="FFFFFF"/>
        </a:lt1>
        <a:dk2>
          <a:srgbClr val="000000"/>
        </a:dk2>
        <a:lt2>
          <a:srgbClr val="D6E1E2"/>
        </a:lt2>
        <a:accent1>
          <a:srgbClr val="458F8F"/>
        </a:accent1>
        <a:accent2>
          <a:srgbClr val="CCCC00"/>
        </a:accent2>
        <a:accent3>
          <a:srgbClr val="FFFFFF"/>
        </a:accent3>
        <a:accent4>
          <a:srgbClr val="215978"/>
        </a:accent4>
        <a:accent5>
          <a:srgbClr val="B0C6C6"/>
        </a:accent5>
        <a:accent6>
          <a:srgbClr val="B9B900"/>
        </a:accent6>
        <a:hlink>
          <a:srgbClr val="33CC3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8TGp_BizCom_light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2CA3C8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CCEE0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heme10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heme11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经典特宋简"/>
        <a:ea typeface="经典特宋简"/>
        <a:cs typeface=""/>
      </a:majorFont>
      <a:minorFont>
        <a:latin typeface="华文细黑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主题">
      <a:majorFont>
        <a:latin typeface="经典特宋简"/>
        <a:ea typeface="经典特宋简"/>
        <a:cs typeface=""/>
      </a:majorFont>
      <a:minorFont>
        <a:latin typeface="华文细黑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6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135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heme8">
  <a:themeElements>
    <a:clrScheme name="010TGp_BizCom_bl 4">
      <a:dk1>
        <a:srgbClr val="1C3A8E"/>
      </a:dk1>
      <a:lt1>
        <a:srgbClr val="FFFFFF"/>
      </a:lt1>
      <a:dk2>
        <a:srgbClr val="000000"/>
      </a:dk2>
      <a:lt2>
        <a:srgbClr val="DDDDDD"/>
      </a:lt2>
      <a:accent1>
        <a:srgbClr val="438FE3"/>
      </a:accent1>
      <a:accent2>
        <a:srgbClr val="CC9900"/>
      </a:accent2>
      <a:accent3>
        <a:srgbClr val="FFFFFF"/>
      </a:accent3>
      <a:accent4>
        <a:srgbClr val="163078"/>
      </a:accent4>
      <a:accent5>
        <a:srgbClr val="B0C6EF"/>
      </a:accent5>
      <a:accent6>
        <a:srgbClr val="B98A00"/>
      </a:accent6>
      <a:hlink>
        <a:srgbClr val="33CCCC"/>
      </a:hlink>
      <a:folHlink>
        <a:srgbClr val="969696"/>
      </a:folHlink>
    </a:clrScheme>
    <a:fontScheme name="010TGp_BizCom_b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010TGp_BizCom_bl 1">
        <a:dk1>
          <a:srgbClr val="666699"/>
        </a:dk1>
        <a:lt1>
          <a:srgbClr val="FFFFFF"/>
        </a:lt1>
        <a:dk2>
          <a:srgbClr val="000000"/>
        </a:dk2>
        <a:lt2>
          <a:srgbClr val="F7F4D5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TGp_BizCom_bl 2">
        <a:dk1>
          <a:srgbClr val="29698D"/>
        </a:dk1>
        <a:lt1>
          <a:srgbClr val="FFFFFF"/>
        </a:lt1>
        <a:dk2>
          <a:srgbClr val="000000"/>
        </a:dk2>
        <a:lt2>
          <a:srgbClr val="D6E1E2"/>
        </a:lt2>
        <a:accent1>
          <a:srgbClr val="FF5050"/>
        </a:accent1>
        <a:accent2>
          <a:srgbClr val="FF9933"/>
        </a:accent2>
        <a:accent3>
          <a:srgbClr val="FFFFFF"/>
        </a:accent3>
        <a:accent4>
          <a:srgbClr val="215978"/>
        </a:accent4>
        <a:accent5>
          <a:srgbClr val="FFB3B3"/>
        </a:accent5>
        <a:accent6>
          <a:srgbClr val="E78A2D"/>
        </a:accent6>
        <a:hlink>
          <a:srgbClr val="00CC99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TGp_BizCom_bl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0099CC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TGp_BizCom_bl 4">
        <a:dk1>
          <a:srgbClr val="1C3A8E"/>
        </a:dk1>
        <a:lt1>
          <a:srgbClr val="FFFFFF"/>
        </a:lt1>
        <a:dk2>
          <a:srgbClr val="000000"/>
        </a:dk2>
        <a:lt2>
          <a:srgbClr val="DDDDDD"/>
        </a:lt2>
        <a:accent1>
          <a:srgbClr val="438FE3"/>
        </a:accent1>
        <a:accent2>
          <a:srgbClr val="CC9900"/>
        </a:accent2>
        <a:accent3>
          <a:srgbClr val="FFFFFF"/>
        </a:accent3>
        <a:accent4>
          <a:srgbClr val="163078"/>
        </a:accent4>
        <a:accent5>
          <a:srgbClr val="B0C6EF"/>
        </a:accent5>
        <a:accent6>
          <a:srgbClr val="B98A00"/>
        </a:accent6>
        <a:hlink>
          <a:srgbClr val="33CCCC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7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8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Theme5</Template>
  <TotalTime>4939</TotalTime>
  <Words>572</Words>
  <Application>Microsoft Office PowerPoint</Application>
  <PresentationFormat>On-screen Show (4:3)</PresentationFormat>
  <Paragraphs>146</Paragraphs>
  <Slides>16</Slides>
  <Notes>0</Notes>
  <HiddenSlides>1</HiddenSlides>
  <MMClips>0</MMClips>
  <ScaleCrop>false</ScaleCrop>
  <HeadingPairs>
    <vt:vector size="6" baseType="variant">
      <vt:variant>
        <vt:lpstr>Theme</vt:lpstr>
      </vt:variant>
      <vt:variant>
        <vt:i4>18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16</vt:i4>
      </vt:variant>
    </vt:vector>
  </HeadingPairs>
  <TitlesOfParts>
    <vt:vector size="34" baseType="lpstr">
      <vt:lpstr>Theme5</vt:lpstr>
      <vt:lpstr>默认设计模板</vt:lpstr>
      <vt:lpstr>1_Theme1</vt:lpstr>
      <vt:lpstr>默认设计模板_2</vt:lpstr>
      <vt:lpstr>1_默认设计模板</vt:lpstr>
      <vt:lpstr>2_默认设计模板</vt:lpstr>
      <vt:lpstr>Theme4</vt:lpstr>
      <vt:lpstr>3_默认设计模板</vt:lpstr>
      <vt:lpstr>4_默认设计模板</vt:lpstr>
      <vt:lpstr>Theme10</vt:lpstr>
      <vt:lpstr>1_默认设计模板_2</vt:lpstr>
      <vt:lpstr>Theme11</vt:lpstr>
      <vt:lpstr>1_Office 主题</vt:lpstr>
      <vt:lpstr>5_默认设计模板</vt:lpstr>
      <vt:lpstr>6_默认设计模板</vt:lpstr>
      <vt:lpstr>Theme8</vt:lpstr>
      <vt:lpstr>7_默认设计模板</vt:lpstr>
      <vt:lpstr>8_默认设计模板</vt:lpstr>
      <vt:lpstr>Situnkin Aplikasi Perencanaan, Penilaian, Monitoring dan Evaluasi Kinerja Pegawai</vt:lpstr>
      <vt:lpstr>SIKLUS MANAJEMEN KINERJA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Breakdown Kuantitas</vt:lpstr>
      <vt:lpstr>Breakdown Tahapan </vt:lpstr>
      <vt:lpstr>Breakdown Tahapan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133</cp:revision>
  <dcterms:created xsi:type="dcterms:W3CDTF">2019-11-07T08:54:22Z</dcterms:created>
  <dcterms:modified xsi:type="dcterms:W3CDTF">2019-12-18T01:30:36Z</dcterms:modified>
</cp:coreProperties>
</file>